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notesSlides/notesSlide15.xml" ContentType="application/vnd.openxmlformats-officedocument.presentationml.notesSlide+xml"/>
  <Override PartName="/ppt/charts/chart17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8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9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2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22.xml" ContentType="application/vnd.openxmlformats-officedocument.drawingml.chart+xml"/>
  <Override PartName="/ppt/notesSlides/notesSlide25.xml" ContentType="application/vnd.openxmlformats-officedocument.presentationml.notesSlide+xml"/>
  <Override PartName="/ppt/charts/chart23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24.xml" ContentType="application/vnd.openxmlformats-officedocument.drawingml.chart+xml"/>
  <Override PartName="/ppt/notesSlides/notesSlide28.xml" ContentType="application/vnd.openxmlformats-officedocument.presentationml.notesSlide+xml"/>
  <Override PartName="/ppt/charts/chart25.xml" ContentType="application/vnd.openxmlformats-officedocument.drawingml.chart+xml"/>
  <Override PartName="/ppt/notesSlides/notesSlide29.xml" ContentType="application/vnd.openxmlformats-officedocument.presentationml.notesSlide+xml"/>
  <Override PartName="/ppt/charts/chart26.xml" ContentType="application/vnd.openxmlformats-officedocument.drawingml.chart+xml"/>
  <Override PartName="/ppt/notesSlides/notesSlide30.xml" ContentType="application/vnd.openxmlformats-officedocument.presentationml.notesSlide+xml"/>
  <Override PartName="/ppt/charts/chart27.xml" ContentType="application/vnd.openxmlformats-officedocument.drawingml.chart+xml"/>
  <Override PartName="/ppt/notesSlides/notesSlide31.xml" ContentType="application/vnd.openxmlformats-officedocument.presentationml.notesSlide+xml"/>
  <Override PartName="/ppt/charts/chart28.xml" ContentType="application/vnd.openxmlformats-officedocument.drawingml.chart+xml"/>
  <Override PartName="/ppt/notesSlides/notesSlide32.xml" ContentType="application/vnd.openxmlformats-officedocument.presentationml.notesSlide+xml"/>
  <Override PartName="/ppt/charts/chart29.xml" ContentType="application/vnd.openxmlformats-officedocument.drawingml.chart+xml"/>
  <Override PartName="/ppt/notesSlides/notesSlide33.xml" ContentType="application/vnd.openxmlformats-officedocument.presentationml.notesSlide+xml"/>
  <Override PartName="/ppt/charts/chart30.xml" ContentType="application/vnd.openxmlformats-officedocument.drawingml.chart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31.xml" ContentType="application/vnd.openxmlformats-officedocument.drawingml.chart+xml"/>
  <Override PartName="/ppt/notesSlides/notesSlide36.xml" ContentType="application/vnd.openxmlformats-officedocument.presentationml.notesSlide+xml"/>
  <Override PartName="/ppt/charts/chart32.xml" ContentType="application/vnd.openxmlformats-officedocument.drawingml.chart+xml"/>
  <Override PartName="/ppt/notesSlides/notesSlide37.xml" ContentType="application/vnd.openxmlformats-officedocument.presentationml.notesSlide+xml"/>
  <Override PartName="/ppt/charts/chart3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490" r:id="rId3"/>
    <p:sldId id="507" r:id="rId4"/>
    <p:sldId id="499" r:id="rId5"/>
    <p:sldId id="500" r:id="rId6"/>
    <p:sldId id="501" r:id="rId7"/>
    <p:sldId id="482" r:id="rId8"/>
    <p:sldId id="430" r:id="rId9"/>
    <p:sldId id="502" r:id="rId10"/>
    <p:sldId id="567" r:id="rId11"/>
    <p:sldId id="537" r:id="rId12"/>
    <p:sldId id="504" r:id="rId13"/>
    <p:sldId id="538" r:id="rId14"/>
    <p:sldId id="505" r:id="rId15"/>
    <p:sldId id="506" r:id="rId16"/>
    <p:sldId id="462" r:id="rId17"/>
    <p:sldId id="541" r:id="rId18"/>
    <p:sldId id="556" r:id="rId19"/>
    <p:sldId id="509" r:id="rId20"/>
    <p:sldId id="561" r:id="rId21"/>
    <p:sldId id="515" r:id="rId22"/>
    <p:sldId id="560" r:id="rId23"/>
    <p:sldId id="565" r:id="rId24"/>
    <p:sldId id="566" r:id="rId25"/>
    <p:sldId id="563" r:id="rId26"/>
    <p:sldId id="562" r:id="rId27"/>
    <p:sldId id="546" r:id="rId28"/>
    <p:sldId id="547" r:id="rId29"/>
    <p:sldId id="534" r:id="rId30"/>
    <p:sldId id="569" r:id="rId31"/>
    <p:sldId id="557" r:id="rId32"/>
    <p:sldId id="568" r:id="rId33"/>
    <p:sldId id="559" r:id="rId34"/>
    <p:sldId id="520" r:id="rId35"/>
    <p:sldId id="516" r:id="rId36"/>
    <p:sldId id="517" r:id="rId37"/>
    <p:sldId id="518" r:id="rId38"/>
  </p:sldIdLst>
  <p:sldSz cx="9144000" cy="5143500" type="screen16x9"/>
  <p:notesSz cx="9296400" cy="7010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3A3A"/>
    <a:srgbClr val="1E58CC"/>
    <a:srgbClr val="2666E6"/>
    <a:srgbClr val="6192FF"/>
    <a:srgbClr val="115BFF"/>
    <a:srgbClr val="3F7AFF"/>
    <a:srgbClr val="5388FF"/>
    <a:srgbClr val="97BAD9"/>
    <a:srgbClr val="3D5167"/>
    <a:srgbClr val="526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4" autoAdjust="0"/>
    <p:restoredTop sz="93783" autoAdjust="0"/>
  </p:normalViewPr>
  <p:slideViewPr>
    <p:cSldViewPr snapToGrid="0">
      <p:cViewPr varScale="1">
        <p:scale>
          <a:sx n="132" d="100"/>
          <a:sy n="132" d="100"/>
        </p:scale>
        <p:origin x="558" y="114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7806"/>
    </p:cViewPr>
  </p:sorterViewPr>
  <p:notesViewPr>
    <p:cSldViewPr snapToGrid="0">
      <p:cViewPr varScale="1">
        <p:scale>
          <a:sx n="87" d="100"/>
          <a:sy n="87" d="100"/>
        </p:scale>
        <p:origin x="-1146" y="-90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EDUCATION</a:t>
            </a:r>
          </a:p>
        </c:rich>
      </c:tx>
      <c:layout>
        <c:manualLayout>
          <c:xMode val="edge"/>
          <c:yMode val="edge"/>
          <c:x val="0.10024488802564034"/>
          <c:y val="0.1028629810710130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1666666666666664E-2"/>
          <c:y val="0.3027604452283203"/>
          <c:w val="0.9127135826771654"/>
          <c:h val="0.5398623762965132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HS grad/less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0F38-4611-AAB3-82CB4A6BAD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C4-47ED-A0A1-5738C1EA4C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Two-year college/voc ed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0F38-4611-AAB3-82CB4A6BAD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C4-47ED-A0A1-5738C1EA4C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Four-year college grad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C4-47ED-A0A1-5738C1EA4C1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Post-grad educ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C4-47ED-A0A1-5738C1EA4C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962816"/>
        <c:axId val="52964352"/>
      </c:barChart>
      <c:catAx>
        <c:axId val="5296281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2964352"/>
        <c:crosses val="autoZero"/>
        <c:auto val="1"/>
        <c:lblAlgn val="ctr"/>
        <c:lblOffset val="100"/>
        <c:noMultiLvlLbl val="0"/>
      </c:catAx>
      <c:valAx>
        <c:axId val="5296435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52962816"/>
        <c:crosses val="autoZero"/>
        <c:crossBetween val="between"/>
      </c:valAx>
      <c:spPr>
        <a:noFill/>
      </c:spPr>
    </c:plotArea>
    <c:legend>
      <c:legendPos val="tr"/>
      <c:layout>
        <c:manualLayout>
          <c:xMode val="edge"/>
          <c:yMode val="edge"/>
          <c:x val="0"/>
          <c:y val="0.27703060376173044"/>
          <c:w val="0.9836009775304837"/>
          <c:h val="0.18554213939958797"/>
        </c:manualLayout>
      </c:layout>
      <c:overlay val="0"/>
      <c:txPr>
        <a:bodyPr/>
        <a:lstStyle/>
        <a:p>
          <a:pPr>
            <a:defRPr sz="9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089501207726103E-2"/>
          <c:y val="4.0422468908914806E-3"/>
          <c:w val="0.92920619468600518"/>
          <c:h val="0.9110705684003874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Sheet1!$B$2:$B$5</c:f>
              <c:numCache>
                <c:formatCode>0%</c:formatCode>
                <c:ptCount val="4"/>
                <c:pt idx="0">
                  <c:v>0.46</c:v>
                </c:pt>
                <c:pt idx="1">
                  <c:v>0.76</c:v>
                </c:pt>
                <c:pt idx="2">
                  <c:v>0.79</c:v>
                </c:pt>
                <c:pt idx="3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47-4571-98C9-B9D3A4671F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7"/>
        <c:axId val="53794688"/>
        <c:axId val="53796224"/>
      </c:barChart>
      <c:catAx>
        <c:axId val="53794688"/>
        <c:scaling>
          <c:orientation val="minMax"/>
        </c:scaling>
        <c:delete val="1"/>
        <c:axPos val="l"/>
        <c:majorTickMark val="out"/>
        <c:minorTickMark val="none"/>
        <c:tickLblPos val="nextTo"/>
        <c:crossAx val="53796224"/>
        <c:crosses val="autoZero"/>
        <c:auto val="1"/>
        <c:lblAlgn val="ctr"/>
        <c:lblOffset val="100"/>
        <c:noMultiLvlLbl val="0"/>
      </c:catAx>
      <c:valAx>
        <c:axId val="53796224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53794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628205128205128E-2"/>
          <c:y val="3.1485375260118471E-2"/>
          <c:w val="0.96474358974358976"/>
          <c:h val="0.86303520876880102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 formatCode="0%">
                  <c:v>0.28999999999999998</c:v>
                </c:pt>
                <c:pt idx="3" formatCode="0%">
                  <c:v>0.26</c:v>
                </c:pt>
                <c:pt idx="6" formatCode="0%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3-4406-BF9D-70A0ED43B0FF}"/>
            </c:ext>
          </c:extLst>
        </c:ser>
        <c:ser>
          <c:idx val="1"/>
          <c:order val="1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 formatCode="0%">
                  <c:v>0.48</c:v>
                </c:pt>
                <c:pt idx="3" formatCode="0%">
                  <c:v>0.46</c:v>
                </c:pt>
                <c:pt idx="6" formatCode="0%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03-4406-BF9D-70A0ED43B0FF}"/>
            </c:ext>
          </c:extLst>
        </c:ser>
        <c:ser>
          <c:idx val="2"/>
          <c:order val="2"/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Sheet1!$B$4:$I$4</c:f>
              <c:numCache>
                <c:formatCode>0%</c:formatCode>
                <c:ptCount val="8"/>
                <c:pt idx="1">
                  <c:v>0.05</c:v>
                </c:pt>
                <c:pt idx="4">
                  <c:v>0.08</c:v>
                </c:pt>
                <c:pt idx="7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03-4406-BF9D-70A0ED43B0FF}"/>
            </c:ext>
          </c:extLst>
        </c:ser>
        <c:ser>
          <c:idx val="3"/>
          <c:order val="3"/>
          <c:spPr>
            <a:solidFill>
              <a:schemeClr val="tx2">
                <a:lumMod val="50000"/>
                <a:lumOff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Sheet1!$B$5:$I$5</c:f>
              <c:numCache>
                <c:formatCode>0%</c:formatCode>
                <c:ptCount val="8"/>
                <c:pt idx="1">
                  <c:v>0.18</c:v>
                </c:pt>
                <c:pt idx="4">
                  <c:v>0.2</c:v>
                </c:pt>
                <c:pt idx="7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03-4406-BF9D-70A0ED43B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100"/>
        <c:axId val="54703232"/>
        <c:axId val="54712960"/>
      </c:barChart>
      <c:catAx>
        <c:axId val="54703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54712960"/>
        <c:crosses val="autoZero"/>
        <c:auto val="1"/>
        <c:lblAlgn val="ctr"/>
        <c:lblOffset val="0"/>
        <c:noMultiLvlLbl val="0"/>
      </c:catAx>
      <c:valAx>
        <c:axId val="5471296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54703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382275163230441E-2"/>
          <c:y val="0.10774015300691439"/>
          <c:w val="0.8254272854212007"/>
          <c:h val="0.786780458780570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Sheet1!$B$2:$L$2</c:f>
              <c:numCache>
                <c:formatCode>General</c:formatCode>
                <c:ptCount val="11"/>
                <c:pt idx="0" formatCode="0%">
                  <c:v>0.19</c:v>
                </c:pt>
                <c:pt idx="3" formatCode="0%">
                  <c:v>0.14000000000000001</c:v>
                </c:pt>
                <c:pt idx="6" formatCode="0%">
                  <c:v>0.18</c:v>
                </c:pt>
                <c:pt idx="9" formatCode="0%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88-4335-A16F-B0BF091E0AA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Sheet1!$B$3:$L$3</c:f>
              <c:numCache>
                <c:formatCode>General</c:formatCode>
                <c:ptCount val="11"/>
                <c:pt idx="0" formatCode="0%">
                  <c:v>0.42</c:v>
                </c:pt>
                <c:pt idx="3" formatCode="0%">
                  <c:v>0.42</c:v>
                </c:pt>
                <c:pt idx="6" formatCode="0%">
                  <c:v>0.39</c:v>
                </c:pt>
                <c:pt idx="9" formatCode="0%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88-4335-A16F-B0BF091E0AA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Sheet1!$B$4:$L$4</c:f>
              <c:numCache>
                <c:formatCode>0%</c:formatCode>
                <c:ptCount val="11"/>
                <c:pt idx="1">
                  <c:v>0.12</c:v>
                </c:pt>
                <c:pt idx="4">
                  <c:v>0.12</c:v>
                </c:pt>
                <c:pt idx="7">
                  <c:v>0.14000000000000001</c:v>
                </c:pt>
                <c:pt idx="1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88-4335-A16F-B0BF091E0AAC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Sheet1!$B$5:$L$5</c:f>
              <c:numCache>
                <c:formatCode>0%</c:formatCode>
                <c:ptCount val="11"/>
                <c:pt idx="1">
                  <c:v>0.27</c:v>
                </c:pt>
                <c:pt idx="4">
                  <c:v>0.32</c:v>
                </c:pt>
                <c:pt idx="7">
                  <c:v>0.28999999999999998</c:v>
                </c:pt>
                <c:pt idx="10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88-4335-A16F-B0BF091E0A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70321280"/>
        <c:axId val="70322816"/>
      </c:barChart>
      <c:catAx>
        <c:axId val="7032128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0322816"/>
        <c:crosses val="autoZero"/>
        <c:auto val="1"/>
        <c:lblAlgn val="ctr"/>
        <c:lblOffset val="0"/>
        <c:noMultiLvlLbl val="0"/>
      </c:catAx>
      <c:valAx>
        <c:axId val="7032281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703212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7784975583690218"/>
          <c:y val="3.9942941922047503E-2"/>
          <c:w val="0.62882077707051087"/>
          <c:h val="6.5967612764471883E-2"/>
        </c:manualLayout>
      </c:layout>
      <c:overlay val="0"/>
      <c:spPr>
        <a:ln>
          <a:solidFill>
            <a:schemeClr val="tx1">
              <a:lumMod val="65000"/>
              <a:lumOff val="35000"/>
            </a:schemeClr>
          </a:solidFill>
        </a:ln>
      </c:spPr>
      <c:txPr>
        <a:bodyPr/>
        <a:lstStyle/>
        <a:p>
          <a:pPr>
            <a:defRPr sz="900"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98265587184519E-2"/>
          <c:y val="7.662442318915702E-2"/>
          <c:w val="0.96160346882563097"/>
          <c:h val="0.87889591089548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Sheet1!$B$2:$L$2</c:f>
              <c:numCache>
                <c:formatCode>General</c:formatCode>
                <c:ptCount val="11"/>
                <c:pt idx="0" formatCode="0%">
                  <c:v>0.19</c:v>
                </c:pt>
                <c:pt idx="3" formatCode="0%">
                  <c:v>0.17</c:v>
                </c:pt>
                <c:pt idx="6" formatCode="0%">
                  <c:v>0.21</c:v>
                </c:pt>
                <c:pt idx="9" formatCode="0%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9-455D-885C-ADEDC15C82E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Sheet1!$B$3:$L$3</c:f>
              <c:numCache>
                <c:formatCode>General</c:formatCode>
                <c:ptCount val="11"/>
                <c:pt idx="0" formatCode="0%">
                  <c:v>0.42</c:v>
                </c:pt>
                <c:pt idx="3" formatCode="0%">
                  <c:v>0.45</c:v>
                </c:pt>
                <c:pt idx="6" formatCode="0%">
                  <c:v>0.39</c:v>
                </c:pt>
                <c:pt idx="9" formatCode="0%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9-455D-885C-ADEDC15C82E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Sheet1!$B$4:$L$4</c:f>
              <c:numCache>
                <c:formatCode>0%</c:formatCode>
                <c:ptCount val="11"/>
                <c:pt idx="1">
                  <c:v>0.12</c:v>
                </c:pt>
                <c:pt idx="4">
                  <c:v>0.09</c:v>
                </c:pt>
                <c:pt idx="7">
                  <c:v>0.14000000000000001</c:v>
                </c:pt>
                <c:pt idx="1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39-455D-885C-ADEDC15C82E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Sheet1!$B$5:$L$5</c:f>
              <c:numCache>
                <c:formatCode>0%</c:formatCode>
                <c:ptCount val="11"/>
                <c:pt idx="1">
                  <c:v>0.27</c:v>
                </c:pt>
                <c:pt idx="4">
                  <c:v>0.28999999999999998</c:v>
                </c:pt>
                <c:pt idx="7">
                  <c:v>0.26</c:v>
                </c:pt>
                <c:pt idx="10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39-455D-885C-ADEDC15C82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70386048"/>
        <c:axId val="70387584"/>
      </c:barChart>
      <c:catAx>
        <c:axId val="703860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387584"/>
        <c:crosses val="autoZero"/>
        <c:auto val="1"/>
        <c:lblAlgn val="ctr"/>
        <c:lblOffset val="100"/>
        <c:noMultiLvlLbl val="0"/>
      </c:catAx>
      <c:valAx>
        <c:axId val="70387584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7038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277553198276313E-2"/>
          <c:y val="5.2847593242742795E-4"/>
          <c:w val="0.86898966289875745"/>
          <c:h val="0.886206318352798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Much more united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Sheet1!$B$2:$L$2</c:f>
              <c:numCache>
                <c:formatCode>General</c:formatCode>
                <c:ptCount val="11"/>
                <c:pt idx="0" formatCode="0%">
                  <c:v>0.12</c:v>
                </c:pt>
                <c:pt idx="3" formatCode="0%">
                  <c:v>0.11</c:v>
                </c:pt>
                <c:pt idx="6" formatCode="0%">
                  <c:v>0.14000000000000001</c:v>
                </c:pt>
                <c:pt idx="9" formatCode="0%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7-4E3E-BF22-087C186232A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more united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Sheet1!$B$3:$L$3</c:f>
              <c:numCache>
                <c:formatCode>General</c:formatCode>
                <c:ptCount val="11"/>
                <c:pt idx="0" formatCode="0%">
                  <c:v>0.45</c:v>
                </c:pt>
                <c:pt idx="3" formatCode="0%">
                  <c:v>0.53</c:v>
                </c:pt>
                <c:pt idx="6" formatCode="0%">
                  <c:v>0.37</c:v>
                </c:pt>
                <c:pt idx="9" formatCode="0%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7-4E3E-BF22-087C186232A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Much more divided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8494615871866799E-3"/>
                  <c:y val="-3.8930651634734846E-3"/>
                </c:manualLayout>
              </c:layout>
              <c:spPr/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B7-4E3E-BF22-087C186232AA}"/>
                </c:ext>
              </c:extLst>
            </c:dLbl>
            <c:dLbl>
              <c:idx val="4"/>
              <c:layout>
                <c:manualLayout>
                  <c:x val="4.5952764455705368E-3"/>
                  <c:y val="-3.8930651634734846E-3"/>
                </c:manualLayout>
              </c:layout>
              <c:spPr/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B7-4E3E-BF22-087C186232AA}"/>
                </c:ext>
              </c:extLst>
            </c:dLbl>
            <c:dLbl>
              <c:idx val="7"/>
              <c:layout>
                <c:manualLayout>
                  <c:x val="5.9750610804452089E-3"/>
                  <c:y val="-3.8930651634734846E-3"/>
                </c:manualLayout>
              </c:layout>
              <c:spPr/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B7-4E3E-BF22-087C186232AA}"/>
                </c:ext>
              </c:extLst>
            </c:dLbl>
            <c:dLbl>
              <c:idx val="10"/>
              <c:layout>
                <c:manualLayout>
                  <c:x val="5.5162428739480591E-3"/>
                  <c:y val="3.8930651634734846E-3"/>
                </c:manualLayout>
              </c:layout>
              <c:spPr/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B7-4E3E-BF22-087C186232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Sheet1!$B$4:$L$4</c:f>
              <c:numCache>
                <c:formatCode>0%</c:formatCode>
                <c:ptCount val="11"/>
                <c:pt idx="1">
                  <c:v>0.09</c:v>
                </c:pt>
                <c:pt idx="4">
                  <c:v>0.04</c:v>
                </c:pt>
                <c:pt idx="7">
                  <c:v>0.12</c:v>
                </c:pt>
                <c:pt idx="1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B7-4E3E-BF22-087C186232A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Somewhat more divided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Sheet1!$B$5:$L$5</c:f>
              <c:numCache>
                <c:formatCode>0%</c:formatCode>
                <c:ptCount val="11"/>
                <c:pt idx="1">
                  <c:v>0.34</c:v>
                </c:pt>
                <c:pt idx="4">
                  <c:v>0.32</c:v>
                </c:pt>
                <c:pt idx="7">
                  <c:v>0.37</c:v>
                </c:pt>
                <c:pt idx="10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AB7-4E3E-BF22-087C18623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overlap val="100"/>
        <c:axId val="70457600"/>
        <c:axId val="70483968"/>
      </c:barChart>
      <c:catAx>
        <c:axId val="704576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0483968"/>
        <c:crosses val="autoZero"/>
        <c:auto val="1"/>
        <c:lblAlgn val="ctr"/>
        <c:lblOffset val="0"/>
        <c:noMultiLvlLbl val="0"/>
      </c:catAx>
      <c:valAx>
        <c:axId val="70483968"/>
        <c:scaling>
          <c:orientation val="minMax"/>
          <c:max val="1"/>
          <c:min val="0"/>
        </c:scaling>
        <c:delete val="1"/>
        <c:axPos val="l"/>
        <c:numFmt formatCode="0%" sourceLinked="0"/>
        <c:majorTickMark val="out"/>
        <c:minorTickMark val="none"/>
        <c:tickLblPos val="nextTo"/>
        <c:crossAx val="70457600"/>
        <c:crosses val="autoZero"/>
        <c:crossBetween val="between"/>
      </c:valAx>
    </c:plotArea>
    <c:legend>
      <c:legendPos val="t"/>
      <c:overlay val="0"/>
      <c:spPr>
        <a:ln>
          <a:solidFill>
            <a:schemeClr val="bg1">
              <a:lumMod val="50000"/>
            </a:schemeClr>
          </a:solidFill>
        </a:ln>
      </c:spPr>
      <c:txPr>
        <a:bodyPr/>
        <a:lstStyle/>
        <a:p>
          <a:pPr>
            <a:defRPr sz="900"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18539352377207E-2"/>
          <c:y val="8.2323579251643034E-2"/>
          <c:w val="0.96616292129524561"/>
          <c:h val="0.876419980520581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Much more united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Sheet1!$B$2:$R$2</c:f>
              <c:numCache>
                <c:formatCode>General</c:formatCode>
                <c:ptCount val="17"/>
                <c:pt idx="0" formatCode="0%">
                  <c:v>0.12</c:v>
                </c:pt>
                <c:pt idx="3" formatCode="0%">
                  <c:v>0.09</c:v>
                </c:pt>
                <c:pt idx="6" formatCode="0%">
                  <c:v>0.17</c:v>
                </c:pt>
                <c:pt idx="9" formatCode="0%">
                  <c:v>0.16</c:v>
                </c:pt>
                <c:pt idx="12" formatCode="0%">
                  <c:v>0.11</c:v>
                </c:pt>
                <c:pt idx="15" formatCode="0%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C94-4DB8-8470-BA1D4B5B15C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more united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Sheet1!$B$3:$R$3</c:f>
              <c:numCache>
                <c:formatCode>General</c:formatCode>
                <c:ptCount val="17"/>
                <c:pt idx="0" formatCode="0%">
                  <c:v>0.45</c:v>
                </c:pt>
                <c:pt idx="3" formatCode="0%">
                  <c:v>0.44</c:v>
                </c:pt>
                <c:pt idx="6" formatCode="0%">
                  <c:v>0.28999999999999998</c:v>
                </c:pt>
                <c:pt idx="9" formatCode="0%">
                  <c:v>0.41</c:v>
                </c:pt>
                <c:pt idx="12" formatCode="0%">
                  <c:v>0.5</c:v>
                </c:pt>
                <c:pt idx="15" formatCode="0%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C94-4DB8-8470-BA1D4B5B15C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Much more divided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Sheet1!$B$4:$R$4</c:f>
              <c:numCache>
                <c:formatCode>0%</c:formatCode>
                <c:ptCount val="17"/>
                <c:pt idx="1">
                  <c:v>0.09</c:v>
                </c:pt>
                <c:pt idx="4">
                  <c:v>0.08</c:v>
                </c:pt>
                <c:pt idx="7">
                  <c:v>0.17</c:v>
                </c:pt>
                <c:pt idx="10">
                  <c:v>0.06</c:v>
                </c:pt>
                <c:pt idx="13">
                  <c:v>0.06</c:v>
                </c:pt>
                <c:pt idx="16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C94-4DB8-8470-BA1D4B5B15C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Somewhat more divided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Sheet1!$B$5:$R$5</c:f>
              <c:numCache>
                <c:formatCode>0%</c:formatCode>
                <c:ptCount val="17"/>
                <c:pt idx="1">
                  <c:v>0.34</c:v>
                </c:pt>
                <c:pt idx="4">
                  <c:v>0.39</c:v>
                </c:pt>
                <c:pt idx="7">
                  <c:v>0.37</c:v>
                </c:pt>
                <c:pt idx="10">
                  <c:v>0.37</c:v>
                </c:pt>
                <c:pt idx="13">
                  <c:v>0.33</c:v>
                </c:pt>
                <c:pt idx="16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C94-4DB8-8470-BA1D4B5B15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70097152"/>
        <c:axId val="70115328"/>
      </c:barChart>
      <c:catAx>
        <c:axId val="70097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115328"/>
        <c:crosses val="autoZero"/>
        <c:auto val="1"/>
        <c:lblAlgn val="ctr"/>
        <c:lblOffset val="100"/>
        <c:noMultiLvlLbl val="0"/>
      </c:catAx>
      <c:valAx>
        <c:axId val="70115328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7009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651941199537762"/>
          <c:y val="8.2512880455551427E-2"/>
          <c:w val="0.68900672793511231"/>
          <c:h val="5.9820066400128998E-2"/>
        </c:manualLayout>
      </c:layout>
      <c:overlay val="0"/>
      <c:spPr>
        <a:noFill/>
        <a:ln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62265762787746E-2"/>
          <c:y val="7.0681967539683851E-2"/>
          <c:w val="0.54286159045118454"/>
          <c:h val="0.8591583643549300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BD25-4198-8CDD-B39BC56F72E9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D25-4198-8CDD-B39BC56F72E9}"/>
              </c:ext>
            </c:extLst>
          </c:dPt>
          <c:dLbls>
            <c:dLbl>
              <c:idx val="0"/>
              <c:layout>
                <c:manualLayout>
                  <c:x val="-0.25946196508235364"/>
                  <c:y val="-0.15226077468592661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25-4198-8CDD-B39BC56F72E9}"/>
                </c:ext>
              </c:extLst>
            </c:dLbl>
            <c:dLbl>
              <c:idx val="1"/>
              <c:layout>
                <c:manualLayout>
                  <c:x val="9.2846919782500092E-2"/>
                  <c:y val="4.2257685582174166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25-4198-8CDD-B39BC56F72E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More HOPEFUL</c:v>
                </c:pt>
                <c:pt idx="1">
                  <c:v>More WORRIED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25-4198-8CDD-B39BC56F7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2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9.95700455670161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65-4155-B319-16F0B58EB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Better place                            to live</c:v>
                </c:pt>
                <c:pt idx="1">
                  <c:v>About                        the same</c:v>
                </c:pt>
                <c:pt idx="2">
                  <c:v>Worse place                        to live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%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65-4155-B319-16F0B58EB6F8}"/>
            </c:ext>
          </c:extLst>
        </c:ser>
        <c:ser>
          <c:idx val="1"/>
          <c:order val="1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Better place                            to live</c:v>
                </c:pt>
                <c:pt idx="1">
                  <c:v>About                        the same</c:v>
                </c:pt>
                <c:pt idx="2">
                  <c:v>Worse place                        to live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 formatCode="0%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65-4155-B319-16F0B58EB6F8}"/>
            </c:ext>
          </c:extLst>
        </c:ser>
        <c:ser>
          <c:idx val="2"/>
          <c:order val="2"/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3.3190015189005378E-3"/>
                  <c:y val="-0.146272833534841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65-4155-B319-16F0B58EB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Better place                            to live</c:v>
                </c:pt>
                <c:pt idx="1">
                  <c:v>About                        the same</c:v>
                </c:pt>
                <c:pt idx="2">
                  <c:v>Worse place                        to live</c:v>
                </c:pt>
              </c:strCache>
            </c:strRef>
          </c:cat>
          <c:val>
            <c:numRef>
              <c:f>Sheet1!$B$4:$D$4</c:f>
              <c:numCache>
                <c:formatCode>0%</c:formatCode>
                <c:ptCount val="3"/>
                <c:pt idx="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65-4155-B319-16F0B58EB6F8}"/>
            </c:ext>
          </c:extLst>
        </c:ser>
        <c:ser>
          <c:idx val="3"/>
          <c:order val="3"/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9.9570045567016121E-3"/>
                  <c:y val="-8.6263465930803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65-4155-B319-16F0B58EB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Better place                            to live</c:v>
                </c:pt>
                <c:pt idx="1">
                  <c:v>About                        the same</c:v>
                </c:pt>
                <c:pt idx="2">
                  <c:v>Worse place                        to live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2" formatCode="0%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65-4155-B319-16F0B58EB6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overlap val="100"/>
        <c:axId val="70578944"/>
        <c:axId val="70580480"/>
      </c:barChart>
      <c:catAx>
        <c:axId val="70578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70580480"/>
        <c:crosses val="autoZero"/>
        <c:auto val="1"/>
        <c:lblAlgn val="ctr"/>
        <c:lblOffset val="0"/>
        <c:noMultiLvlLbl val="0"/>
      </c:catAx>
      <c:valAx>
        <c:axId val="70580480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70578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3814451045818089"/>
          <c:y val="4.1256440227775713E-2"/>
          <c:w val="0.6442270916120042"/>
          <c:h val="0.9174871195444486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18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687-4116-90CF-A402FCF46B7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687-4116-90CF-A402FCF46B7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687-4116-90CF-A402FCF46B7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2687-4116-90CF-A402FCF46B7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2687-4116-90CF-A402FCF46B7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2687-4116-90CF-A402FCF46B7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D-2687-4116-90CF-A402FCF46B7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F-2687-4116-90CF-A402FCF46B7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11-2687-4116-90CF-A402FCF46B76}"/>
              </c:ext>
            </c:extLst>
          </c:dPt>
          <c:dPt>
            <c:idx val="9"/>
            <c:invertIfNegative val="0"/>
            <c:bubble3D val="0"/>
            <c:spPr>
              <a:solidFill>
                <a:srgbClr val="2666E6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13-2687-4116-90CF-A402FCF46B7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0-F34F-4796-A7CC-0B428E51C0E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14-2687-4116-90CF-A402FCF46B76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2687-4116-90CF-A402FCF46B7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Sheet1!$A$4:$A$15</c:f>
              <c:strCache>
                <c:ptCount val="12"/>
                <c:pt idx="0">
                  <c:v>Public transportation</c:v>
                </c:pt>
                <c:pt idx="1">
                  <c:v>Drug and alcohol addiction</c:v>
                </c:pt>
                <c:pt idx="2">
                  <c:v>Early childhood development</c:v>
                </c:pt>
                <c:pt idx="3">
                  <c:v>Social justice issues</c:v>
                </c:pt>
                <c:pt idx="4">
                  <c:v>Affordable healthcare</c:v>
                </c:pt>
                <c:pt idx="5">
                  <c:v>Hunger/food insecurity</c:v>
                </c:pt>
                <c:pt idx="6">
                  <c:v>Local public and charter schools</c:v>
                </c:pt>
                <c:pt idx="7">
                  <c:v>Housing issues</c:v>
                </c:pt>
                <c:pt idx="8">
                  <c:v>Race relations, racial discrimination</c:v>
                </c:pt>
                <c:pt idx="9">
                  <c:v>Good jobs/economic development </c:v>
                </c:pt>
                <c:pt idx="10">
                  <c:v>Poverty, economic security</c:v>
                </c:pt>
                <c:pt idx="11">
                  <c:v>Crime, violence, and public safety</c:v>
                </c:pt>
              </c:strCache>
            </c:strRef>
          </c:cat>
          <c:val>
            <c:numRef>
              <c:f>Sheet1!$B$4:$B$15</c:f>
              <c:numCache>
                <c:formatCode>0%</c:formatCode>
                <c:ptCount val="12"/>
                <c:pt idx="0">
                  <c:v>0.12</c:v>
                </c:pt>
                <c:pt idx="1">
                  <c:v>0.13</c:v>
                </c:pt>
                <c:pt idx="2">
                  <c:v>0.13</c:v>
                </c:pt>
                <c:pt idx="3">
                  <c:v>0.14000000000000001</c:v>
                </c:pt>
                <c:pt idx="4">
                  <c:v>0.14000000000000001</c:v>
                </c:pt>
                <c:pt idx="5">
                  <c:v>0.15</c:v>
                </c:pt>
                <c:pt idx="6">
                  <c:v>0.21</c:v>
                </c:pt>
                <c:pt idx="7">
                  <c:v>0.26</c:v>
                </c:pt>
                <c:pt idx="8">
                  <c:v>0.27</c:v>
                </c:pt>
                <c:pt idx="9">
                  <c:v>0.37</c:v>
                </c:pt>
                <c:pt idx="10">
                  <c:v>0.46</c:v>
                </c:pt>
                <c:pt idx="11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687-4116-90CF-A402FCF46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71407488"/>
        <c:axId val="71409024"/>
      </c:barChart>
      <c:catAx>
        <c:axId val="7140748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050" b="0"/>
            </a:pPr>
            <a:endParaRPr lang="en-US"/>
          </a:p>
        </c:txPr>
        <c:crossAx val="71409024"/>
        <c:crosses val="autoZero"/>
        <c:auto val="1"/>
        <c:lblAlgn val="ctr"/>
        <c:lblOffset val="0"/>
        <c:noMultiLvlLbl val="0"/>
      </c:catAx>
      <c:valAx>
        <c:axId val="71409024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71407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43111593815074"/>
          <c:y val="0.14515466078497616"/>
          <c:w val="0.71206926453127706"/>
          <c:h val="0.817807989792462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Gotten 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Healthcare accessibility </c:v>
                </c:pt>
                <c:pt idx="1">
                  <c:v>Cleanliness </c:v>
                </c:pt>
                <c:pt idx="2">
                  <c:v>Quality of life </c:v>
                </c:pt>
                <c:pt idx="3">
                  <c:v>Private sector leadership </c:v>
                </c:pt>
                <c:pt idx="4">
                  <c:v>Job availability </c:v>
                </c:pt>
                <c:pt idx="5">
                  <c:v>K-12 education </c:v>
                </c:pt>
                <c:pt idx="6">
                  <c:v>Arts/culture </c:v>
                </c:pt>
                <c:pt idx="7">
                  <c:v>Parks, trails, green spaces 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0.22</c:v>
                </c:pt>
                <c:pt idx="1">
                  <c:v>0.3</c:v>
                </c:pt>
                <c:pt idx="2">
                  <c:v>0.34</c:v>
                </c:pt>
                <c:pt idx="3">
                  <c:v>0.41</c:v>
                </c:pt>
                <c:pt idx="4">
                  <c:v>0.42</c:v>
                </c:pt>
                <c:pt idx="5">
                  <c:v>0.51</c:v>
                </c:pt>
                <c:pt idx="6">
                  <c:v>0.52</c:v>
                </c:pt>
                <c:pt idx="7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D5-4079-9ACC-F3F16B8C78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Stayed the same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Healthcare accessibility </c:v>
                </c:pt>
                <c:pt idx="1">
                  <c:v>Cleanliness </c:v>
                </c:pt>
                <c:pt idx="2">
                  <c:v>Quality of life </c:v>
                </c:pt>
                <c:pt idx="3">
                  <c:v>Private sector leadership </c:v>
                </c:pt>
                <c:pt idx="4">
                  <c:v>Job availability </c:v>
                </c:pt>
                <c:pt idx="5">
                  <c:v>K-12 education </c:v>
                </c:pt>
                <c:pt idx="6">
                  <c:v>Arts/culture </c:v>
                </c:pt>
                <c:pt idx="7">
                  <c:v>Parks, trails, green spaces 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0.56000000000000005</c:v>
                </c:pt>
                <c:pt idx="1">
                  <c:v>0.46</c:v>
                </c:pt>
                <c:pt idx="2">
                  <c:v>0.52</c:v>
                </c:pt>
                <c:pt idx="3">
                  <c:v>0.49</c:v>
                </c:pt>
                <c:pt idx="4">
                  <c:v>0.41</c:v>
                </c:pt>
                <c:pt idx="5">
                  <c:v>0.37</c:v>
                </c:pt>
                <c:pt idx="6">
                  <c:v>0.41</c:v>
                </c:pt>
                <c:pt idx="7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D5-4079-9ACC-F3F16B8C78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Gotten worse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Healthcare accessibility </c:v>
                </c:pt>
                <c:pt idx="1">
                  <c:v>Cleanliness </c:v>
                </c:pt>
                <c:pt idx="2">
                  <c:v>Quality of life </c:v>
                </c:pt>
                <c:pt idx="3">
                  <c:v>Private sector leadership </c:v>
                </c:pt>
                <c:pt idx="4">
                  <c:v>Job availability </c:v>
                </c:pt>
                <c:pt idx="5">
                  <c:v>K-12 education </c:v>
                </c:pt>
                <c:pt idx="6">
                  <c:v>Arts/culture </c:v>
                </c:pt>
                <c:pt idx="7">
                  <c:v>Parks, trails, green spaces 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0.22</c:v>
                </c:pt>
                <c:pt idx="1">
                  <c:v>0.24</c:v>
                </c:pt>
                <c:pt idx="2">
                  <c:v>0.14000000000000001</c:v>
                </c:pt>
                <c:pt idx="3">
                  <c:v>0.1</c:v>
                </c:pt>
                <c:pt idx="4">
                  <c:v>0.17</c:v>
                </c:pt>
                <c:pt idx="5">
                  <c:v>0.12</c:v>
                </c:pt>
                <c:pt idx="6">
                  <c:v>7.0000000000000007E-2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D5-4079-9ACC-F3F16B8C7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100"/>
        <c:axId val="71359872"/>
        <c:axId val="71246976"/>
      </c:barChart>
      <c:catAx>
        <c:axId val="71359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246976"/>
        <c:crosses val="autoZero"/>
        <c:auto val="1"/>
        <c:lblAlgn val="ctr"/>
        <c:lblOffset val="100"/>
        <c:noMultiLvlLbl val="0"/>
      </c:catAx>
      <c:valAx>
        <c:axId val="71246976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7135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589746760574727"/>
          <c:y val="0.13653816902923752"/>
          <c:w val="0.55641055356243152"/>
          <c:h val="0.8346159777873999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C01-4E82-B52D-AC8424445EC4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3-6C01-4E82-B52D-AC8424445EC4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5-6C01-4E82-B52D-AC8424445EC4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6C01-4E82-B52D-AC8424445EC4}"/>
              </c:ext>
            </c:extLst>
          </c:dPt>
          <c:dPt>
            <c:idx val="4"/>
            <c:bubble3D val="0"/>
            <c:spPr>
              <a:solidFill>
                <a:srgbClr val="1870C0"/>
              </a:solidFill>
              <a:ln>
                <a:solidFill>
                  <a:srgbClr val="18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6C01-4E82-B52D-AC8424445EC4}"/>
              </c:ext>
            </c:extLst>
          </c:dPt>
          <c:dLbls>
            <c:dLbl>
              <c:idx val="0"/>
              <c:layout>
                <c:manualLayout>
                  <c:x val="-4.3378223823506172E-3"/>
                  <c:y val="1.346153948073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C01-4E82-B52D-AC8424445EC4}"/>
                </c:ext>
              </c:extLst>
            </c:dLbl>
            <c:dLbl>
              <c:idx val="1"/>
              <c:layout>
                <c:manualLayout>
                  <c:x val="-8.2278653213185718E-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C01-4E82-B52D-AC8424445EC4}"/>
                </c:ext>
              </c:extLst>
            </c:dLbl>
            <c:dLbl>
              <c:idx val="2"/>
              <c:layout>
                <c:manualLayout>
                  <c:x val="2.7424032381730993E-3"/>
                  <c:y val="6.730769740367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C01-4E82-B52D-AC8424445EC4}"/>
                </c:ext>
              </c:extLst>
            </c:dLbl>
            <c:dLbl>
              <c:idx val="3"/>
              <c:layout>
                <c:manualLayout>
                  <c:x val="1.4206999323741587E-3"/>
                  <c:y val="6.730769740367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C01-4E82-B52D-AC8424445EC4}"/>
                </c:ext>
              </c:extLst>
            </c:dLbl>
            <c:dLbl>
              <c:idx val="4"/>
              <c:layout>
                <c:manualLayout>
                  <c:x val="-5.2848464028002274E-3"/>
                  <c:y val="6.730769740367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01-4E82-B52D-AC8424445EC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18 to 34</c:v>
                </c:pt>
                <c:pt idx="1">
                  <c:v>35 to 49</c:v>
                </c:pt>
                <c:pt idx="2">
                  <c:v>50 to 64</c:v>
                </c:pt>
                <c:pt idx="3">
                  <c:v>65/older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0.19</c:v>
                </c:pt>
                <c:pt idx="1">
                  <c:v>0.28999999999999998</c:v>
                </c:pt>
                <c:pt idx="2">
                  <c:v>0.35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01-4E82-B52D-AC8424445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43111593815074"/>
          <c:y val="0.14515466078497616"/>
          <c:w val="0.71206926453127706"/>
          <c:h val="0.613317005279586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Gotten 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Poverty </c:v>
                </c:pt>
                <c:pt idx="1">
                  <c:v>Government leadership </c:v>
                </c:pt>
                <c:pt idx="2">
                  <c:v>Residents’ physical health </c:v>
                </c:pt>
                <c:pt idx="3">
                  <c:v>Crime and public safety </c:v>
                </c:pt>
                <c:pt idx="4">
                  <c:v>Affordable housing  </c:v>
                </c:pt>
                <c:pt idx="5">
                  <c:v>Race relations </c:v>
                </c:pt>
              </c:strCache>
            </c:strRef>
          </c:cat>
          <c:val>
            <c:numRef>
              <c:f>Sheet1!$B$4:$B$9</c:f>
              <c:numCache>
                <c:formatCode>0%</c:formatCode>
                <c:ptCount val="6"/>
                <c:pt idx="0">
                  <c:v>0.09</c:v>
                </c:pt>
                <c:pt idx="1">
                  <c:v>0.13</c:v>
                </c:pt>
                <c:pt idx="2">
                  <c:v>0.13</c:v>
                </c:pt>
                <c:pt idx="3">
                  <c:v>0.14000000000000001</c:v>
                </c:pt>
                <c:pt idx="4">
                  <c:v>0.18</c:v>
                </c:pt>
                <c:pt idx="5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D5-4079-9ACC-F3F16B8C78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Stayed the same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Poverty </c:v>
                </c:pt>
                <c:pt idx="1">
                  <c:v>Government leadership </c:v>
                </c:pt>
                <c:pt idx="2">
                  <c:v>Residents’ physical health </c:v>
                </c:pt>
                <c:pt idx="3">
                  <c:v>Crime and public safety </c:v>
                </c:pt>
                <c:pt idx="4">
                  <c:v>Affordable housing  </c:v>
                </c:pt>
                <c:pt idx="5">
                  <c:v>Race relations </c:v>
                </c:pt>
              </c:strCache>
            </c:strRef>
          </c:cat>
          <c:val>
            <c:numRef>
              <c:f>Sheet1!$C$4:$C$9</c:f>
              <c:numCache>
                <c:formatCode>0%</c:formatCode>
                <c:ptCount val="6"/>
                <c:pt idx="0">
                  <c:v>0.56000000000000005</c:v>
                </c:pt>
                <c:pt idx="1">
                  <c:v>0.56999999999999995</c:v>
                </c:pt>
                <c:pt idx="2">
                  <c:v>0.64</c:v>
                </c:pt>
                <c:pt idx="3">
                  <c:v>0.41</c:v>
                </c:pt>
                <c:pt idx="4">
                  <c:v>0.57999999999999996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D5-4079-9ACC-F3F16B8C78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Gotten worse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Poverty </c:v>
                </c:pt>
                <c:pt idx="1">
                  <c:v>Government leadership </c:v>
                </c:pt>
                <c:pt idx="2">
                  <c:v>Residents’ physical health </c:v>
                </c:pt>
                <c:pt idx="3">
                  <c:v>Crime and public safety </c:v>
                </c:pt>
                <c:pt idx="4">
                  <c:v>Affordable housing  </c:v>
                </c:pt>
                <c:pt idx="5">
                  <c:v>Race relations </c:v>
                </c:pt>
              </c:strCache>
            </c:strRef>
          </c:cat>
          <c:val>
            <c:numRef>
              <c:f>Sheet1!$D$4:$D$9</c:f>
              <c:numCache>
                <c:formatCode>0%</c:formatCode>
                <c:ptCount val="6"/>
                <c:pt idx="0">
                  <c:v>0.35</c:v>
                </c:pt>
                <c:pt idx="1">
                  <c:v>0.3</c:v>
                </c:pt>
                <c:pt idx="2">
                  <c:v>0.23</c:v>
                </c:pt>
                <c:pt idx="3">
                  <c:v>0.45</c:v>
                </c:pt>
                <c:pt idx="4">
                  <c:v>0.24</c:v>
                </c:pt>
                <c:pt idx="5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D5-4079-9ACC-F3F16B8C7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100"/>
        <c:axId val="71791744"/>
        <c:axId val="71793280"/>
      </c:barChart>
      <c:catAx>
        <c:axId val="71791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793280"/>
        <c:crosses val="autoZero"/>
        <c:auto val="1"/>
        <c:lblAlgn val="ctr"/>
        <c:lblOffset val="100"/>
        <c:noMultiLvlLbl val="0"/>
      </c:catAx>
      <c:valAx>
        <c:axId val="71793280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7179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746211845958367"/>
          <c:y val="4.1256440227775713E-2"/>
          <c:w val="0.65490958439484714"/>
          <c:h val="0.91748711954444861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BB6D-43E4-8C40-0B8F9E765E0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BB6D-43E4-8C40-0B8F9E765E0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BB6D-43E4-8C40-0B8F9E765E0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7-BB6D-43E4-8C40-0B8F9E765E0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9-BB6D-43E4-8C40-0B8F9E765E0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B-BB6D-43E4-8C40-0B8F9E765E0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D-BB6D-43E4-8C40-0B8F9E765E08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F-BB6D-43E4-8C40-0B8F9E765E08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2-3A5F-40C9-8FE5-BB8806C7F46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3A5F-40C9-8FE5-BB8806C7F46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0-3A5F-40C9-8FE5-BB8806C7F4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Housing rehab assistance programs </c:v>
                </c:pt>
                <c:pt idx="1">
                  <c:v>Training to develop community leaders </c:v>
                </c:pt>
                <c:pt idx="2">
                  <c:v>Access to healthy food </c:v>
                </c:pt>
                <c:pt idx="3">
                  <c:v>Redevelopment progress in downtown core </c:v>
                </c:pt>
                <c:pt idx="4">
                  <c:v>Public transportation accessibility </c:v>
                </c:pt>
                <c:pt idx="5">
                  <c:v>Access to affordable healthcare </c:v>
                </c:pt>
                <c:pt idx="6">
                  <c:v>Hire/train more law enforcement officers </c:v>
                </c:pt>
                <c:pt idx="7">
                  <c:v>Improve race relations </c:v>
                </c:pt>
                <c:pt idx="8">
                  <c:v>Fewer vacant, neglected properties </c:v>
                </c:pt>
                <c:pt idx="9">
                  <c:v>Workforce training/financial education for unemployed and low-income citizens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0.19</c:v>
                </c:pt>
                <c:pt idx="1">
                  <c:v>0.2</c:v>
                </c:pt>
                <c:pt idx="2">
                  <c:v>0.21</c:v>
                </c:pt>
                <c:pt idx="3">
                  <c:v>0.22</c:v>
                </c:pt>
                <c:pt idx="4">
                  <c:v>0.22</c:v>
                </c:pt>
                <c:pt idx="5">
                  <c:v>0.22</c:v>
                </c:pt>
                <c:pt idx="6">
                  <c:v>0.24</c:v>
                </c:pt>
                <c:pt idx="7">
                  <c:v>0.36</c:v>
                </c:pt>
                <c:pt idx="8">
                  <c:v>0.4</c:v>
                </c:pt>
                <c:pt idx="9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B6D-43E4-8C40-0B8F9E765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71633536"/>
        <c:axId val="71635328"/>
      </c:barChart>
      <c:catAx>
        <c:axId val="716335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000" b="0"/>
            </a:pPr>
            <a:endParaRPr lang="en-US"/>
          </a:p>
        </c:txPr>
        <c:crossAx val="71635328"/>
        <c:crosses val="autoZero"/>
        <c:auto val="1"/>
        <c:lblAlgn val="ctr"/>
        <c:lblOffset val="0"/>
        <c:noMultiLvlLbl val="0"/>
      </c:catAx>
      <c:valAx>
        <c:axId val="716353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1633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746211845958367"/>
          <c:y val="4.1256440227775713E-2"/>
          <c:w val="0.65490958439484714"/>
          <c:h val="0.9174871195444486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B6D-43E4-8C40-0B8F9E765E0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B6D-43E4-8C40-0B8F9E765E0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B6D-43E4-8C40-0B8F9E765E0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B6D-43E4-8C40-0B8F9E765E0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BB6D-43E4-8C40-0B8F9E765E0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BB6D-43E4-8C40-0B8F9E765E0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BB6D-43E4-8C40-0B8F9E765E08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BB6D-43E4-8C40-0B8F9E765E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Financial literacy training </c:v>
                </c:pt>
                <c:pt idx="1">
                  <c:v>Wealth building initiatives (rent-to-own housing, accessible banking, assistance opening bank accounts) </c:v>
                </c:pt>
                <c:pt idx="2">
                  <c:v>Improved supportive services (childcare, transportation) during job training </c:v>
                </c:pt>
                <c:pt idx="3">
                  <c:v>Youth leadership development programs/opportunities </c:v>
                </c:pt>
                <c:pt idx="4">
                  <c:v>Career/industry job training/counseling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</c:v>
                </c:pt>
                <c:pt idx="1">
                  <c:v>0.33</c:v>
                </c:pt>
                <c:pt idx="2">
                  <c:v>0.4</c:v>
                </c:pt>
                <c:pt idx="3">
                  <c:v>0.41</c:v>
                </c:pt>
                <c:pt idx="4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B6D-43E4-8C40-0B8F9E765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8"/>
        <c:axId val="70760320"/>
        <c:axId val="70761856"/>
      </c:barChart>
      <c:catAx>
        <c:axId val="707603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000" b="1"/>
            </a:pPr>
            <a:endParaRPr lang="en-US"/>
          </a:p>
        </c:txPr>
        <c:crossAx val="70761856"/>
        <c:crosses val="autoZero"/>
        <c:auto val="1"/>
        <c:lblAlgn val="ctr"/>
        <c:lblOffset val="0"/>
        <c:noMultiLvlLbl val="0"/>
      </c:catAx>
      <c:valAx>
        <c:axId val="7076185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0760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148468566465517"/>
          <c:y val="4.1256440227775713E-2"/>
          <c:w val="0.7108869858663337"/>
          <c:h val="0.91748711954444861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B6D-43E4-8C40-0B8F9E765E0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B6D-43E4-8C40-0B8F9E765E0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BB6D-43E4-8C40-0B8F9E765E0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7-BB6D-43E4-8C40-0B8F9E765E0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9-BB6D-43E4-8C40-0B8F9E765E08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B-BB6D-43E4-8C40-0B8F9E765E08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D-BB6D-43E4-8C40-0B8F9E765E0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F-BB6D-43E4-8C40-0B8F9E765E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News media </c:v>
                </c:pt>
                <c:pt idx="1">
                  <c:v>Youth in community </c:v>
                </c:pt>
                <c:pt idx="2">
                  <c:v>Local government  </c:v>
                </c:pt>
                <c:pt idx="3">
                  <c:v>Employers/business community </c:v>
                </c:pt>
                <c:pt idx="4">
                  <c:v>Public school teachers/leaders </c:v>
                </c:pt>
                <c:pt idx="5">
                  <c:v>Community residents</c:v>
                </c:pt>
                <c:pt idx="6">
                  <c:v>Faith communities (churches, mosques, etc.)</c:v>
                </c:pt>
                <c:pt idx="7">
                  <c:v>Nonprofits and community organizations 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0.11</c:v>
                </c:pt>
                <c:pt idx="1">
                  <c:v>0.15</c:v>
                </c:pt>
                <c:pt idx="2">
                  <c:v>0.23</c:v>
                </c:pt>
                <c:pt idx="3">
                  <c:v>0.32</c:v>
                </c:pt>
                <c:pt idx="4">
                  <c:v>0.34</c:v>
                </c:pt>
                <c:pt idx="5">
                  <c:v>0.44</c:v>
                </c:pt>
                <c:pt idx="6">
                  <c:v>0.47</c:v>
                </c:pt>
                <c:pt idx="7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B6D-43E4-8C40-0B8F9E765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70811648"/>
        <c:axId val="70813184"/>
      </c:barChart>
      <c:catAx>
        <c:axId val="7081164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050" b="0"/>
            </a:pPr>
            <a:endParaRPr lang="en-US"/>
          </a:p>
        </c:txPr>
        <c:crossAx val="70813184"/>
        <c:crosses val="autoZero"/>
        <c:auto val="1"/>
        <c:lblAlgn val="ctr"/>
        <c:lblOffset val="0"/>
        <c:noMultiLvlLbl val="0"/>
      </c:catAx>
      <c:valAx>
        <c:axId val="7081318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0811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727457972491085"/>
          <c:y val="3.7551220753448489E-3"/>
          <c:w val="0.54286159045118454"/>
          <c:h val="0.8591583643549300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2294-40A1-9328-1DE5328677BD}"/>
              </c:ext>
            </c:extLst>
          </c:dPt>
          <c:dPt>
            <c:idx val="1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294-40A1-9328-1DE5328677BD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2294-40A1-9328-1DE5328677BD}"/>
              </c:ext>
            </c:extLst>
          </c:dPt>
          <c:dLbls>
            <c:dLbl>
              <c:idx val="0"/>
              <c:layout>
                <c:manualLayout>
                  <c:x val="-0.19563612267292738"/>
                  <c:y val="0.13259616101252783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Very important
</a:t>
                    </a:r>
                    <a:r>
                      <a:rPr lang="en-US" dirty="0" smtClean="0"/>
                      <a:t>34%</a:t>
                    </a:r>
                    <a:endParaRPr lang="en-US" dirty="0"/>
                  </a:p>
                </c:rich>
              </c:tx>
              <c:numFmt formatCode="General" sourceLinked="0"/>
              <c:spPr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294-40A1-9328-1DE5328677BD}"/>
                </c:ext>
              </c:extLst>
            </c:dLbl>
            <c:dLbl>
              <c:idx val="1"/>
              <c:layout>
                <c:manualLayout>
                  <c:x val="-3.1301139024936087E-2"/>
                  <c:y val="2.1306628904653173E-2"/>
                </c:manualLayout>
              </c:layout>
              <c:tx>
                <c:rich>
                  <a:bodyPr/>
                  <a:lstStyle/>
                  <a:p>
                    <a:pPr>
                      <a:defRPr sz="1050" b="0">
                        <a:solidFill>
                          <a:schemeClr val="tx1"/>
                        </a:solidFill>
                      </a:defRPr>
                    </a:pPr>
                    <a:r>
                      <a:rPr lang="en-US" dirty="0"/>
                      <a:t>Less important
</a:t>
                    </a:r>
                    <a:r>
                      <a:rPr lang="en-US" dirty="0" smtClean="0"/>
                      <a:t>9%</a:t>
                    </a:r>
                    <a:endParaRPr lang="en-US" dirty="0"/>
                  </a:p>
                </c:rich>
              </c:tx>
              <c:numFmt formatCode="General" sourceLinked="0"/>
              <c:spPr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294-40A1-9328-1DE5328677BD}"/>
                </c:ext>
              </c:extLst>
            </c:dLbl>
            <c:dLbl>
              <c:idx val="2"/>
              <c:layout>
                <c:manualLayout>
                  <c:x val="0.20210766618441206"/>
                  <c:y val="-2.4767393976898623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294-40A1-9328-1DE5328677BD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Very important</c:v>
                </c:pt>
                <c:pt idx="1">
                  <c:v>Less important</c:v>
                </c:pt>
                <c:pt idx="2">
                  <c:v>Essential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</c:v>
                </c:pt>
                <c:pt idx="1">
                  <c:v>9</c:v>
                </c:pt>
                <c:pt idx="2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94-40A1-9328-1DE532867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628205128205128E-2"/>
          <c:y val="6.7510538554542074E-2"/>
          <c:w val="0.96474358974358976"/>
          <c:h val="0.78175165926492074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9A6-4FD9-96FF-D56657D0ACE6}"/>
              </c:ext>
            </c:extLst>
          </c:dPt>
          <c:dLbls>
            <c:dLbl>
              <c:idx val="0"/>
              <c:layout>
                <c:manualLayout>
                  <c:x val="0"/>
                  <c:y val="4.1256440227775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A6-4FD9-96FF-D56657D0ACE6}"/>
                </c:ext>
              </c:extLst>
            </c:dLbl>
            <c:dLbl>
              <c:idx val="3"/>
              <c:layout>
                <c:manualLayout>
                  <c:x val="0"/>
                  <c:y val="3.7505854752523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A6-4FD9-96FF-D56657D0A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2"/>
                <c:pt idx="0">
                  <c:v>Big/moderate impact</c:v>
                </c:pt>
                <c:pt idx="1">
                  <c:v>Small/no impact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%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A6-4FD9-96FF-D56657D0ACE6}"/>
            </c:ext>
          </c:extLst>
        </c:ser>
        <c:ser>
          <c:idx val="1"/>
          <c:order val="1"/>
          <c:spPr>
            <a:solidFill>
              <a:schemeClr val="accent2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9A6-4FD9-96FF-D56657D0AC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2"/>
                <c:pt idx="0">
                  <c:v>Big/moderate impact</c:v>
                </c:pt>
                <c:pt idx="1">
                  <c:v>Small/no impact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 formatCode="0%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A6-4FD9-96FF-D56657D0ACE6}"/>
            </c:ext>
          </c:extLst>
        </c:ser>
        <c:ser>
          <c:idx val="2"/>
          <c:order val="2"/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0332749642430129E-2"/>
                  <c:y val="-9.3764636881308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9A6-4FD9-96FF-D56657D0ACE6}"/>
                </c:ext>
              </c:extLst>
            </c:dLbl>
            <c:dLbl>
              <c:idx val="4"/>
              <c:layout>
                <c:manualLayout>
                  <c:x val="-1.6025641025641025E-3"/>
                  <c:y val="-0.10126580783181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9A6-4FD9-96FF-D56657D0A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2"/>
                <c:pt idx="0">
                  <c:v>Big/moderate impact</c:v>
                </c:pt>
                <c:pt idx="1">
                  <c:v>Small/no impact</c:v>
                </c:pt>
              </c:strCache>
            </c:strRef>
          </c:cat>
          <c:val>
            <c:numRef>
              <c:f>Sheet1!$B$4:$D$4</c:f>
              <c:numCache>
                <c:formatCode>0%</c:formatCode>
                <c:ptCount val="3"/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9A6-4FD9-96FF-D56657D0A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100"/>
        <c:axId val="72359296"/>
        <c:axId val="72373376"/>
      </c:barChart>
      <c:catAx>
        <c:axId val="72359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 b="1"/>
            </a:pPr>
            <a:endParaRPr lang="en-US"/>
          </a:p>
        </c:txPr>
        <c:crossAx val="72373376"/>
        <c:crosses val="autoZero"/>
        <c:auto val="1"/>
        <c:lblAlgn val="ctr"/>
        <c:lblOffset val="0"/>
        <c:noMultiLvlLbl val="0"/>
      </c:catAx>
      <c:valAx>
        <c:axId val="723733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2359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4D-48B9-BA38-1479EA039FF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A4D-48B9-BA38-1479EA039FF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ACA-40E7-BABC-A49843953683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ACA-40E7-BABC-A4984395368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Specific issues interest/motivate me to get involved </c:v>
                </c:pt>
                <c:pt idx="1">
                  <c:v>Moral responsibility </c:v>
                </c:pt>
                <c:pt idx="2">
                  <c:v>Concerned about community’s direction/want to help address concerns </c:v>
                </c:pt>
                <c:pt idx="3">
                  <c:v>Excited about potential for community’s future/want to help shape </c:v>
                </c:pt>
                <c:pt idx="4">
                  <c:v>Want community to be strong for youth/future generations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0.26</c:v>
                </c:pt>
                <c:pt idx="1">
                  <c:v>0.27</c:v>
                </c:pt>
                <c:pt idx="2">
                  <c:v>0.4</c:v>
                </c:pt>
                <c:pt idx="3">
                  <c:v>0.41</c:v>
                </c:pt>
                <c:pt idx="4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E7-476C-A6B5-4559F4604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73162752"/>
        <c:axId val="73164288"/>
      </c:barChart>
      <c:catAx>
        <c:axId val="73162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3164288"/>
        <c:crosses val="autoZero"/>
        <c:auto val="1"/>
        <c:lblAlgn val="ctr"/>
        <c:lblOffset val="100"/>
        <c:noMultiLvlLbl val="0"/>
      </c:catAx>
      <c:valAx>
        <c:axId val="73164288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73162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548437720450545E-2"/>
          <c:y val="4.0385375348385294E-2"/>
          <c:w val="0.95290312455909887"/>
          <c:h val="0.9486004313747824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E85-470D-9AF0-128B5944677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85-470D-9AF0-128B5944677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E85-470D-9AF0-128B5944677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85-470D-9AF0-128B5944677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E85-470D-9AF0-128B59446779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85-470D-9AF0-128B59446779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E85-470D-9AF0-128B59446779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85-470D-9AF0-128B59446779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E85-470D-9AF0-128B5944677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Attend rally/march on important issue </c:v>
                </c:pt>
                <c:pt idx="1">
                  <c:v>Participate in walk/run to raise awareness/benefit a cause </c:v>
                </c:pt>
                <c:pt idx="2">
                  <c:v>Write letters to elected officials/newspaper on important issue </c:v>
                </c:pt>
                <c:pt idx="3">
                  <c:v>Canvass community to raise awareness/educate on important issue </c:v>
                </c:pt>
                <c:pt idx="4">
                  <c:v>Donate money to address issue important to me </c:v>
                </c:pt>
                <c:pt idx="5">
                  <c:v>Mentor someone in community </c:v>
                </c:pt>
                <c:pt idx="6">
                  <c:v>Get to know people in community who have different   perspective from mine </c:v>
                </c:pt>
                <c:pt idx="7">
                  <c:v>Volunteer event with people from different areas of community to address important issues </c:v>
                </c:pt>
                <c:pt idx="8">
                  <c:v>Participate in volunteer service event</c:v>
                </c:pt>
                <c:pt idx="9">
                  <c:v>Join small group that meets regularly to discuss important ssues</c:v>
                </c:pt>
                <c:pt idx="10">
                  <c:v>Volunteer with school, community, faith-based group 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0.08</c:v>
                </c:pt>
                <c:pt idx="1">
                  <c:v>0.12</c:v>
                </c:pt>
                <c:pt idx="2">
                  <c:v>0.13</c:v>
                </c:pt>
                <c:pt idx="3">
                  <c:v>0.14000000000000001</c:v>
                </c:pt>
                <c:pt idx="4">
                  <c:v>0.14000000000000001</c:v>
                </c:pt>
                <c:pt idx="5">
                  <c:v>0.25</c:v>
                </c:pt>
                <c:pt idx="6">
                  <c:v>0.33</c:v>
                </c:pt>
                <c:pt idx="7">
                  <c:v>0.34</c:v>
                </c:pt>
                <c:pt idx="8">
                  <c:v>0.38</c:v>
                </c:pt>
                <c:pt idx="9">
                  <c:v>0.41</c:v>
                </c:pt>
                <c:pt idx="10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E7-476C-A6B5-4559F4604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72850816"/>
        <c:axId val="72856704"/>
      </c:barChart>
      <c:catAx>
        <c:axId val="728508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2856704"/>
        <c:crosses val="autoZero"/>
        <c:auto val="1"/>
        <c:lblAlgn val="ctr"/>
        <c:lblOffset val="100"/>
        <c:noMultiLvlLbl val="0"/>
      </c:catAx>
      <c:valAx>
        <c:axId val="72856704"/>
        <c:scaling>
          <c:orientation val="minMax"/>
          <c:max val="0.60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72850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Sheet1!$B$2:$B$5</c:f>
              <c:numCache>
                <c:formatCode>0%</c:formatCode>
                <c:ptCount val="4"/>
                <c:pt idx="0">
                  <c:v>0.76</c:v>
                </c:pt>
                <c:pt idx="1">
                  <c:v>0.79</c:v>
                </c:pt>
                <c:pt idx="2">
                  <c:v>0.82</c:v>
                </c:pt>
                <c:pt idx="3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E7-476C-A6B5-4559F4604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5"/>
        <c:axId val="72933376"/>
        <c:axId val="72934912"/>
      </c:barChart>
      <c:catAx>
        <c:axId val="72933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2934912"/>
        <c:crosses val="autoZero"/>
        <c:auto val="1"/>
        <c:lblAlgn val="ctr"/>
        <c:lblOffset val="100"/>
        <c:noMultiLvlLbl val="0"/>
      </c:catAx>
      <c:valAx>
        <c:axId val="7293491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72933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62265762787746E-2"/>
          <c:y val="7.0681967539683851E-2"/>
          <c:w val="0.54286159045118454"/>
          <c:h val="0.8591583643549300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BD25-4198-8CDD-B39BC56F72E9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D25-4198-8CDD-B39BC56F72E9}"/>
              </c:ext>
            </c:extLst>
          </c:dPt>
          <c:dLbls>
            <c:dLbl>
              <c:idx val="0"/>
              <c:layout>
                <c:manualLayout>
                  <c:x val="-0.23808398599994871"/>
                  <c:y val="6.0041102144854898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25-4198-8CDD-B39BC56F72E9}"/>
                </c:ext>
              </c:extLst>
            </c:dLbl>
            <c:dLbl>
              <c:idx val="1"/>
              <c:layout>
                <c:manualLayout>
                  <c:x val="0.13827512533261063"/>
                  <c:y val="-9.9276898971680197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25-4198-8CDD-B39BC56F72E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Have spoken with local elected official</c:v>
                </c:pt>
                <c:pt idx="1">
                  <c:v>Have not done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46</c:v>
                </c:pt>
                <c:pt idx="1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25-4198-8CDD-B39BC56F7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6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294-4596-866A-29144F4FB5DB}"/>
              </c:ext>
            </c:extLst>
          </c:dPt>
          <c:dPt>
            <c:idx val="1"/>
            <c:invertIfNegative val="0"/>
            <c:bubble3D val="0"/>
            <c:spPr>
              <a:solidFill>
                <a:srgbClr val="9DB9F1"/>
              </a:solidFill>
            </c:spPr>
            <c:extLst>
              <c:ext xmlns:c16="http://schemas.microsoft.com/office/drawing/2014/chart" uri="{C3380CC4-5D6E-409C-BE32-E72D297353CC}">
                <c16:uniqueId val="{00000003-E294-4596-866A-29144F4FB5D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E294-4596-866A-29144F4FB5D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7-E294-4596-866A-29144F4FB5D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9-E294-4596-866A-29144F4FB5DB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294-4596-866A-29144F4FB5DB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294-4596-866A-29144F4FB5DB}"/>
                </c:ext>
              </c:extLst>
            </c:dLbl>
            <c:dLbl>
              <c:idx val="2"/>
              <c:layout>
                <c:manualLayout>
                  <c:x val="-3.1915700936740021E-3"/>
                  <c:y val="2.0889145662726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294-4596-866A-29144F4FB5DB}"/>
                </c:ext>
              </c:extLst>
            </c:dLbl>
            <c:dLbl>
              <c:idx val="3"/>
              <c:layout>
                <c:manualLayout>
                  <c:x val="3.1913268280523155E-3"/>
                  <c:y val="1.5666448043390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294-4596-866A-29144F4FB5DB}"/>
                </c:ext>
              </c:extLst>
            </c:dLbl>
            <c:dLbl>
              <c:idx val="4"/>
              <c:layout>
                <c:manualLayout>
                  <c:x val="3.1910675237828636E-3"/>
                  <c:y val="1.5666859247044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94-4596-866A-29144F4FB5D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Whites</c:v>
                </c:pt>
                <c:pt idx="1">
                  <c:v>Blacks/African Americans</c:v>
                </c:pt>
                <c:pt idx="2">
                  <c:v>Other</c:v>
                </c:pt>
                <c:pt idx="3">
                  <c:v>Bi/multi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</c:v>
                </c:pt>
                <c:pt idx="1">
                  <c:v>0.43</c:v>
                </c:pt>
                <c:pt idx="2">
                  <c:v>0.04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94-4596-866A-29144F4FB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axId val="53209728"/>
        <c:axId val="53215616"/>
      </c:barChart>
      <c:catAx>
        <c:axId val="532097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3215616"/>
        <c:crosses val="autoZero"/>
        <c:auto val="1"/>
        <c:lblAlgn val="ctr"/>
        <c:lblOffset val="100"/>
        <c:noMultiLvlLbl val="0"/>
      </c:catAx>
      <c:valAx>
        <c:axId val="532156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3209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548437720450545E-2"/>
          <c:y val="4.0385375348385294E-2"/>
          <c:w val="0.95290312455909887"/>
          <c:h val="0.9486004313747824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E85-470D-9AF0-128B5944677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85-470D-9AF0-128B5944677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E85-470D-9AF0-128B5944677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85-470D-9AF0-128B5944677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E85-470D-9AF0-128B5944677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85-470D-9AF0-128B5944677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E85-470D-9AF0-128B59446779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85-470D-9AF0-128B59446779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E85-470D-9AF0-128B59446779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4CD-4826-A675-06DD31B027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The Union Recorder </c:v>
                </c:pt>
                <c:pt idx="1">
                  <c:v>Other social media </c:v>
                </c:pt>
                <c:pt idx="2">
                  <c:v>Community newspaper  </c:v>
                </c:pt>
                <c:pt idx="3">
                  <c:v>Community organizations  </c:v>
                </c:pt>
                <c:pt idx="4">
                  <c:v>Twitter </c:v>
                </c:pt>
                <c:pt idx="5">
                  <c:v>YouTube </c:v>
                </c:pt>
                <c:pt idx="6">
                  <c:v>Macon365.com </c:v>
                </c:pt>
                <c:pt idx="7">
                  <c:v>Macon-Bibb TV, local gov’t access channel </c:v>
                </c:pt>
                <c:pt idx="8">
                  <c:v>Public radio station WMUM </c:v>
                </c:pt>
                <c:pt idx="9">
                  <c:v>Macon Magazine </c:v>
                </c:pt>
                <c:pt idx="10">
                  <c:v>Local radio stations </c:v>
                </c:pt>
                <c:pt idx="11">
                  <c:v>The Telegraph </c:v>
                </c:pt>
                <c:pt idx="12">
                  <c:v>Facebook </c:v>
                </c:pt>
                <c:pt idx="13">
                  <c:v>Local network TV stations 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0.02</c:v>
                </c:pt>
                <c:pt idx="1">
                  <c:v>0.04</c:v>
                </c:pt>
                <c:pt idx="2">
                  <c:v>7.0000000000000007E-2</c:v>
                </c:pt>
                <c:pt idx="3">
                  <c:v>7.0000000000000007E-2</c:v>
                </c:pt>
                <c:pt idx="4">
                  <c:v>0.09</c:v>
                </c:pt>
                <c:pt idx="5">
                  <c:v>0.09</c:v>
                </c:pt>
                <c:pt idx="6">
                  <c:v>0.1</c:v>
                </c:pt>
                <c:pt idx="7">
                  <c:v>0.12</c:v>
                </c:pt>
                <c:pt idx="8">
                  <c:v>0.2</c:v>
                </c:pt>
                <c:pt idx="9">
                  <c:v>0.26</c:v>
                </c:pt>
                <c:pt idx="10">
                  <c:v>0.4</c:v>
                </c:pt>
                <c:pt idx="11">
                  <c:v>0.46</c:v>
                </c:pt>
                <c:pt idx="12">
                  <c:v>0.54</c:v>
                </c:pt>
                <c:pt idx="13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E7-476C-A6B5-4559F4604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73204096"/>
        <c:axId val="73205632"/>
      </c:barChart>
      <c:catAx>
        <c:axId val="732040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3205632"/>
        <c:crosses val="autoZero"/>
        <c:auto val="1"/>
        <c:lblAlgn val="ctr"/>
        <c:lblOffset val="100"/>
        <c:noMultiLvlLbl val="0"/>
      </c:catAx>
      <c:valAx>
        <c:axId val="7320563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3204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148468566465517"/>
          <c:y val="4.1256440227775713E-2"/>
          <c:w val="0.7108869858663337"/>
          <c:h val="0.91748711954444861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091E-40DF-AF51-EB8CAFBB2B8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091E-40DF-AF51-EB8CAFBB2B8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091E-40DF-AF51-EB8CAFBB2B8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7-091E-40DF-AF51-EB8CAFBB2B8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9-091E-40DF-AF51-EB8CAFBB2B8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B-091E-40DF-AF51-EB8CAFBB2B8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D-091E-40DF-AF51-EB8CAFBB2B8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F-091E-40DF-AF51-EB8CAFBB2B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Other source </c:v>
                </c:pt>
                <c:pt idx="1">
                  <c:v>Local radio</c:v>
                </c:pt>
                <c:pt idx="2">
                  <c:v>Flyer/pamphlet posted in community</c:v>
                </c:pt>
                <c:pt idx="3">
                  <c:v>Local newspaper print/online</c:v>
                </c:pt>
                <c:pt idx="4">
                  <c:v>TV announcement</c:v>
                </c:pt>
                <c:pt idx="5">
                  <c:v>Community Foundation of Central Georgia</c:v>
                </c:pt>
                <c:pt idx="6">
                  <c:v>Community organization, church, faith-based org.</c:v>
                </c:pt>
                <c:pt idx="7">
                  <c:v>Social media</c:v>
                </c:pt>
                <c:pt idx="8">
                  <c:v>Word of mouth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0.23</c:v>
                </c:pt>
                <c:pt idx="1">
                  <c:v>0.06</c:v>
                </c:pt>
                <c:pt idx="2">
                  <c:v>7.0000000000000007E-2</c:v>
                </c:pt>
                <c:pt idx="3">
                  <c:v>0.09</c:v>
                </c:pt>
                <c:pt idx="4">
                  <c:v>0.13</c:v>
                </c:pt>
                <c:pt idx="5">
                  <c:v>0.24</c:v>
                </c:pt>
                <c:pt idx="6">
                  <c:v>0.24</c:v>
                </c:pt>
                <c:pt idx="7">
                  <c:v>0.27</c:v>
                </c:pt>
                <c:pt idx="8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91E-40DF-AF51-EB8CAFBB2B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69911296"/>
        <c:axId val="69912832"/>
      </c:barChart>
      <c:catAx>
        <c:axId val="699112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100" b="0"/>
            </a:pPr>
            <a:endParaRPr lang="en-US"/>
          </a:p>
        </c:txPr>
        <c:crossAx val="69912832"/>
        <c:crosses val="autoZero"/>
        <c:auto val="1"/>
        <c:lblAlgn val="ctr"/>
        <c:lblOffset val="0"/>
        <c:noMultiLvlLbl val="0"/>
      </c:catAx>
      <c:valAx>
        <c:axId val="6991283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69911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318715872228698E-2"/>
          <c:y val="0.10126580783181312"/>
          <c:w val="0.8755682338426819"/>
          <c:h val="0.857477751940411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9EF9-4281-B39A-290A8014837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9EF9-4281-B39A-290A8014837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9EF9-4281-B39A-290A8014837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7-9EF9-4281-B39A-290A8014837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EF9-4281-B39A-290A8014837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EF9-4281-B39A-290A801483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0.36</c:v>
                </c:pt>
                <c:pt idx="1">
                  <c:v>0.55000000000000004</c:v>
                </c:pt>
                <c:pt idx="2">
                  <c:v>0.6</c:v>
                </c:pt>
                <c:pt idx="3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EF9-4281-B39A-290A80148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6"/>
        <c:axId val="73339648"/>
        <c:axId val="73341184"/>
      </c:barChart>
      <c:catAx>
        <c:axId val="73339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200" b="1"/>
            </a:pPr>
            <a:endParaRPr lang="en-US"/>
          </a:p>
        </c:txPr>
        <c:crossAx val="73341184"/>
        <c:crosses val="autoZero"/>
        <c:auto val="1"/>
        <c:lblAlgn val="ctr"/>
        <c:lblOffset val="0"/>
        <c:noMultiLvlLbl val="0"/>
      </c:catAx>
      <c:valAx>
        <c:axId val="73341184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7333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179153203763235E-2"/>
          <c:y val="9.5607947597142251E-2"/>
          <c:w val="0.90082084679623675"/>
          <c:h val="0.7220445543760402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6AD-4FDE-B3EA-01FF42625858}"/>
              </c:ext>
            </c:extLst>
          </c:dPt>
          <c:dLbls>
            <c:dLbl>
              <c:idx val="0"/>
              <c:layout>
                <c:manualLayout>
                  <c:x val="0"/>
                  <c:y val="4.1256440227775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AD-4FDE-B3EA-01FF42625858}"/>
                </c:ext>
              </c:extLst>
            </c:dLbl>
            <c:dLbl>
              <c:idx val="3"/>
              <c:layout>
                <c:manualLayout>
                  <c:x val="0"/>
                  <c:y val="3.7505854752523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AD-4FDE-B3EA-01FF426258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likely to take action</c:v>
                </c:pt>
                <c:pt idx="1">
                  <c:v>Less/not likely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 formatCode="0%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AD-4FDE-B3EA-01FF42625858}"/>
            </c:ext>
          </c:extLst>
        </c:ser>
        <c:ser>
          <c:idx val="1"/>
          <c:order val="1"/>
          <c:spPr>
            <a:solidFill>
              <a:schemeClr val="accent2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6AD-4FDE-B3EA-01FF426258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likely to take action</c:v>
                </c:pt>
                <c:pt idx="1">
                  <c:v>Less/not likely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 formatCode="0%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AD-4FDE-B3EA-01FF42625858}"/>
            </c:ext>
          </c:extLst>
        </c:ser>
        <c:ser>
          <c:idx val="2"/>
          <c:order val="2"/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5.1538161476544237E-3"/>
                  <c:y val="-7.0609786652935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AD-4FDE-B3EA-01FF42625858}"/>
                </c:ext>
              </c:extLst>
            </c:dLbl>
            <c:dLbl>
              <c:idx val="4"/>
              <c:layout>
                <c:manualLayout>
                  <c:x val="-1.6025641025641025E-3"/>
                  <c:y val="-0.10126580783181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AD-4FDE-B3EA-01FF426258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likely to take action</c:v>
                </c:pt>
                <c:pt idx="1">
                  <c:v>Less/not likely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AD-4FDE-B3EA-01FF426258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100"/>
        <c:axId val="73650176"/>
        <c:axId val="73651712"/>
      </c:barChart>
      <c:catAx>
        <c:axId val="73650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lnSpc>
                <a:spcPts val="1300"/>
              </a:lnSpc>
              <a:defRPr sz="1200" b="1"/>
            </a:pPr>
            <a:endParaRPr lang="en-US"/>
          </a:p>
        </c:txPr>
        <c:crossAx val="73651712"/>
        <c:crosses val="autoZero"/>
        <c:auto val="1"/>
        <c:lblAlgn val="ctr"/>
        <c:lblOffset val="0"/>
        <c:noMultiLvlLbl val="0"/>
      </c:catAx>
      <c:valAx>
        <c:axId val="736517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3650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34258863733447"/>
          <c:y val="1.2214709609793453E-2"/>
          <c:w val="0.57684664673216579"/>
          <c:h val="0.8647024283292917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282E-49A4-B3ED-3E2661A1877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282E-49A4-B3ED-3E2661A1877D}"/>
              </c:ext>
            </c:extLst>
          </c:dPt>
          <c:dPt>
            <c:idx val="2"/>
            <c:bubble3D val="0"/>
            <c:spPr>
              <a:solidFill>
                <a:srgbClr val="1870C0"/>
              </a:solidFill>
            </c:spPr>
            <c:extLst>
              <c:ext xmlns:c16="http://schemas.microsoft.com/office/drawing/2014/chart" uri="{C3380CC4-5D6E-409C-BE32-E72D297353CC}">
                <c16:uniqueId val="{00000005-282E-49A4-B3ED-3E2661A1877D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282E-49A4-B3ED-3E2661A1877D}"/>
              </c:ext>
            </c:extLst>
          </c:dPt>
          <c:dPt>
            <c:idx val="4"/>
            <c:bubble3D val="0"/>
            <c:spPr>
              <a:solidFill>
                <a:srgbClr val="1870C0"/>
              </a:solidFill>
              <a:ln>
                <a:solidFill>
                  <a:srgbClr val="18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282E-49A4-B3ED-3E2661A1877D}"/>
              </c:ext>
            </c:extLst>
          </c:dPt>
          <c:dLbls>
            <c:dLbl>
              <c:idx val="0"/>
              <c:layout>
                <c:manualLayout>
                  <c:x val="-0.25200041491102487"/>
                  <c:y val="0.114765066807301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2E-49A4-B3ED-3E2661A1877D}"/>
                </c:ext>
              </c:extLst>
            </c:dLbl>
            <c:dLbl>
              <c:idx val="1"/>
              <c:layout>
                <c:manualLayout>
                  <c:x val="1.3384536156434224E-2"/>
                  <c:y val="-3.24466934342844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82E-49A4-B3ED-3E2661A1877D}"/>
                </c:ext>
              </c:extLst>
            </c:dLbl>
            <c:dLbl>
              <c:idx val="2"/>
              <c:layout>
                <c:manualLayout>
                  <c:x val="0.21998291328492098"/>
                  <c:y val="1.8234080877715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82E-49A4-B3ED-3E2661A1877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Women</c:v>
                </c:pt>
                <c:pt idx="2">
                  <c:v>Men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0.66</c:v>
                </c:pt>
                <c:pt idx="1">
                  <c:v>0.01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2E-49A4-B3ED-3E2661A187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26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LIVED</a:t>
            </a:r>
            <a:r>
              <a:rPr lang="en-US" sz="1400" baseline="0" dirty="0"/>
              <a:t> IN COMMUNITY:</a:t>
            </a:r>
            <a:endParaRPr lang="en-US" sz="1400" dirty="0"/>
          </a:p>
        </c:rich>
      </c:tx>
      <c:layout>
        <c:manualLayout>
          <c:xMode val="edge"/>
          <c:yMode val="edge"/>
          <c:x val="3.4028835031981002E-2"/>
          <c:y val="0.1028629810710130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1666666666666664E-2"/>
          <c:y val="0.3027604452283203"/>
          <c:w val="0.9127135826771654"/>
          <c:h val="0.5398623762965132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 years/less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Lived in Community: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8D-4178-AB25-3D7D85A924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6-10 years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Lived in Community: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8D-4178-AB25-3D7D85A9246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11-20 years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Lived in Community: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8D-4178-AB25-3D7D85A9246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More than 20 years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Lived in Community: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8D-4178-AB25-3D7D85A924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4"/>
        <c:overlap val="100"/>
        <c:axId val="46777856"/>
        <c:axId val="46779392"/>
      </c:barChart>
      <c:catAx>
        <c:axId val="4677785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46779392"/>
        <c:crosses val="autoZero"/>
        <c:auto val="1"/>
        <c:lblAlgn val="ctr"/>
        <c:lblOffset val="100"/>
        <c:noMultiLvlLbl val="0"/>
      </c:catAx>
      <c:valAx>
        <c:axId val="4677939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46777856"/>
        <c:crosses val="autoZero"/>
        <c:crossBetween val="between"/>
      </c:valAx>
      <c:spPr>
        <a:noFill/>
      </c:spPr>
    </c:plotArea>
    <c:legend>
      <c:legendPos val="tr"/>
      <c:layout>
        <c:manualLayout>
          <c:xMode val="edge"/>
          <c:yMode val="edge"/>
          <c:x val="7.8949817033748884E-2"/>
          <c:y val="0.27703060376173044"/>
          <c:w val="0.76203217671283197"/>
          <c:h val="0.18554213939958797"/>
        </c:manualLayout>
      </c:layout>
      <c:overlay val="0"/>
      <c:txPr>
        <a:bodyPr/>
        <a:lstStyle/>
        <a:p>
          <a:pPr>
            <a:defRPr sz="9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301861191581445"/>
          <c:y val="6.1241403395658714E-2"/>
          <c:w val="0.41769545668755104"/>
          <c:h val="0.9625006028543763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F410-44EB-ADC9-3552616134FD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3-F410-44EB-ADC9-3552616134FD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5-F410-44EB-ADC9-3552616134FD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F410-44EB-ADC9-3552616134FD}"/>
              </c:ext>
            </c:extLst>
          </c:dPt>
          <c:dPt>
            <c:idx val="4"/>
            <c:bubble3D val="0"/>
            <c:spPr>
              <a:solidFill>
                <a:srgbClr val="1870C0"/>
              </a:solidFill>
              <a:ln>
                <a:solidFill>
                  <a:srgbClr val="18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F410-44EB-ADC9-3552616134FD}"/>
              </c:ext>
            </c:extLst>
          </c:dPt>
          <c:dLbls>
            <c:dLbl>
              <c:idx val="0"/>
              <c:layout>
                <c:manualLayout>
                  <c:x val="-0.19915578862866926"/>
                  <c:y val="-2.794388924708078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410-44EB-ADC9-3552616134FD}"/>
                </c:ext>
              </c:extLst>
            </c:dLbl>
            <c:dLbl>
              <c:idx val="1"/>
              <c:layout>
                <c:manualLayout>
                  <c:x val="0.17456895047293289"/>
                  <c:y val="-0.1986460348162475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410-44EB-ADC9-3552616134FD}"/>
                </c:ext>
              </c:extLst>
            </c:dLbl>
            <c:dLbl>
              <c:idx val="2"/>
              <c:layout>
                <c:manualLayout>
                  <c:x val="0.15352474608216118"/>
                  <c:y val="0.2170875420875420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410-44EB-ADC9-3552616134FD}"/>
                </c:ext>
              </c:extLst>
            </c:dLbl>
            <c:dLbl>
              <c:idx val="3"/>
              <c:layout>
                <c:manualLayout>
                  <c:x val="-0.21089741460756969"/>
                  <c:y val="7.403846714403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10-44EB-ADC9-3552616134FD}"/>
                </c:ext>
              </c:extLst>
            </c:dLbl>
            <c:dLbl>
              <c:idx val="4"/>
              <c:layout>
                <c:manualLayout>
                  <c:x val="-0.18846151943655165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410-44EB-ADC9-3552616134F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Democrats</c:v>
                </c:pt>
                <c:pt idx="1">
                  <c:v>Independents</c:v>
                </c:pt>
                <c:pt idx="2">
                  <c:v>Republicans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0.52</c:v>
                </c:pt>
                <c:pt idx="1">
                  <c:v>0.25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410-44EB-ADC9-3552616134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6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1870C0"/>
              </a:solidFill>
            </c:spPr>
            <c:extLst>
              <c:ext xmlns:c16="http://schemas.microsoft.com/office/drawing/2014/chart" uri="{C3380CC4-5D6E-409C-BE32-E72D297353CC}">
                <c16:uniqueId val="{00000001-6B51-476F-ADE0-B3FE866D393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B51-476F-ADE0-B3FE866D393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6B51-476F-ADE0-B3FE866D393C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6B51-476F-ADE0-B3FE866D393C}"/>
              </c:ext>
            </c:extLst>
          </c:dPt>
          <c:dLbls>
            <c:dLbl>
              <c:idx val="0"/>
              <c:layout>
                <c:manualLayout>
                  <c:x val="9.5869171041169394E-3"/>
                  <c:y val="3.343298396833325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B51-476F-ADE0-B3FE866D393C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B51-476F-ADE0-B3FE866D393C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B51-476F-ADE0-B3FE866D393C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51-476F-ADE0-B3FE866D393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Own home</c:v>
                </c:pt>
                <c:pt idx="1">
                  <c:v>Rent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0.59</c:v>
                </c:pt>
                <c:pt idx="1">
                  <c:v>0.26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51-476F-ADE0-B3FE866D39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00352"/>
        <c:axId val="46901888"/>
      </c:barChart>
      <c:catAx>
        <c:axId val="46900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b="1"/>
            </a:pPr>
            <a:endParaRPr lang="en-US"/>
          </a:p>
        </c:txPr>
        <c:crossAx val="46901888"/>
        <c:crosses val="autoZero"/>
        <c:auto val="1"/>
        <c:lblAlgn val="ctr"/>
        <c:lblOffset val="0"/>
        <c:noMultiLvlLbl val="0"/>
      </c:catAx>
      <c:valAx>
        <c:axId val="469018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6900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244-4BD0-8A34-F65ECF4FD69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244-4BD0-8A34-F65ECF4FD6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244-4BD0-8A34-F65ECF4FD69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244-4BD0-8A34-F65ECF4FD69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F244-4BD0-8A34-F65ECF4FD69E}"/>
              </c:ext>
            </c:extLst>
          </c:dPt>
          <c:dLbls>
            <c:dLbl>
              <c:idx val="0"/>
              <c:layout>
                <c:manualLayout>
                  <c:x val="3.4215953597607723E-3"/>
                  <c:y val="2.0748266348925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244-4BD0-8A34-F65ECF4FD69E}"/>
                </c:ext>
              </c:extLst>
            </c:dLbl>
            <c:dLbl>
              <c:idx val="1"/>
              <c:layout>
                <c:manualLayout>
                  <c:x val="3.9445589240306531E-3"/>
                  <c:y val="2.0748266348925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244-4BD0-8A34-F65ECF4FD69E}"/>
                </c:ext>
              </c:extLst>
            </c:dLbl>
            <c:dLbl>
              <c:idx val="2"/>
              <c:layout>
                <c:manualLayout>
                  <c:x val="1.19097796788327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244-4BD0-8A34-F65ECF4FD69E}"/>
                </c:ext>
              </c:extLst>
            </c:dLbl>
            <c:dLbl>
              <c:idx val="3"/>
              <c:layout>
                <c:manualLayout>
                  <c:x val="1.086471981988545E-3"/>
                  <c:y val="1.3832177565950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244-4BD0-8A34-F65ECF4FD69E}"/>
                </c:ext>
              </c:extLst>
            </c:dLbl>
            <c:dLbl>
              <c:idx val="4"/>
              <c:layout>
                <c:manualLayout>
                  <c:x val="5.5071619122947606E-3"/>
                  <c:y val="6.91608878297531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244-4BD0-8A34-F65ECF4FD69E}"/>
                </c:ext>
              </c:extLst>
            </c:dLbl>
            <c:dLbl>
              <c:idx val="5"/>
              <c:layout>
                <c:manualLayout>
                  <c:x val="6.3026544596986277E-3"/>
                  <c:y val="3.4580443914876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44-4BD0-8A34-F65ECF4FD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North</c:v>
                </c:pt>
                <c:pt idx="1">
                  <c:v>South</c:v>
                </c:pt>
                <c:pt idx="2">
                  <c:v>East</c:v>
                </c:pt>
                <c:pt idx="3">
                  <c:v>West</c:v>
                </c:pt>
                <c:pt idx="4">
                  <c:v>Downtown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0.37</c:v>
                </c:pt>
                <c:pt idx="1">
                  <c:v>0.09</c:v>
                </c:pt>
                <c:pt idx="2">
                  <c:v>0.15</c:v>
                </c:pt>
                <c:pt idx="3">
                  <c:v>0.06</c:v>
                </c:pt>
                <c:pt idx="4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244-4BD0-8A34-F65ECF4FD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88672"/>
        <c:axId val="53675136"/>
      </c:barChart>
      <c:catAx>
        <c:axId val="46988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 b="1"/>
            </a:pPr>
            <a:endParaRPr lang="en-US"/>
          </a:p>
        </c:txPr>
        <c:crossAx val="53675136"/>
        <c:crosses val="autoZero"/>
        <c:auto val="1"/>
        <c:lblAlgn val="ctr"/>
        <c:lblOffset val="0"/>
        <c:noMultiLvlLbl val="0"/>
      </c:catAx>
      <c:valAx>
        <c:axId val="536751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6988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4.2385962570190934E-3"/>
                  <c:y val="3.7792470253878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3E9-485B-861A-B96355CEAF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 formatCode="0%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E9-485B-861A-B96355CEAF67}"/>
            </c:ext>
          </c:extLst>
        </c:ser>
        <c:ser>
          <c:idx val="1"/>
          <c:order val="1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 formatCode="0%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E9-485B-861A-B96355CEAF67}"/>
            </c:ext>
          </c:extLst>
        </c:ser>
        <c:ser>
          <c:idx val="2"/>
          <c:order val="2"/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E9-485B-861A-B96355CEAF67}"/>
            </c:ext>
          </c:extLst>
        </c:ser>
        <c:ser>
          <c:idx val="3"/>
          <c:order val="3"/>
          <c:spPr>
            <a:solidFill>
              <a:schemeClr val="tx2">
                <a:lumMod val="50000"/>
                <a:lumOff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Sheet1!$B$5:$C$5</c:f>
              <c:numCache>
                <c:formatCode>0%</c:formatCode>
                <c:ptCount val="2"/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E9-485B-861A-B96355CEA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760000"/>
        <c:axId val="53761536"/>
      </c:barChart>
      <c:catAx>
        <c:axId val="537600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b="1"/>
            </a:pPr>
            <a:endParaRPr lang="en-US"/>
          </a:p>
        </c:txPr>
        <c:crossAx val="53761536"/>
        <c:crosses val="autoZero"/>
        <c:auto val="1"/>
        <c:lblAlgn val="ctr"/>
        <c:lblOffset val="0"/>
        <c:noMultiLvlLbl val="0"/>
      </c:catAx>
      <c:valAx>
        <c:axId val="53761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3760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1" cy="34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96" tIns="46798" rIns="93596" bIns="46798" numCol="1" anchor="t" anchorCtr="0" compatLnSpc="1">
            <a:prstTxWarp prst="textNoShape">
              <a:avLst/>
            </a:prstTxWarp>
          </a:bodyPr>
          <a:lstStyle>
            <a:lvl1pPr algn="l" defTabSz="9350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0500" y="0"/>
            <a:ext cx="4025901" cy="34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96" tIns="46798" rIns="93596" bIns="46798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1504"/>
            <a:ext cx="4025901" cy="34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96" tIns="46798" rIns="93596" bIns="46798" numCol="1" anchor="b" anchorCtr="0" compatLnSpc="1">
            <a:prstTxWarp prst="textNoShape">
              <a:avLst/>
            </a:prstTxWarp>
          </a:bodyPr>
          <a:lstStyle>
            <a:lvl1pPr algn="l" defTabSz="9350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0500" y="6661504"/>
            <a:ext cx="4025901" cy="34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596" tIns="46798" rIns="93596" bIns="46798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23718C-D878-4F67-BBA8-97C5F0DB0C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60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265113"/>
            <a:ext cx="7727950" cy="4346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86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775837"/>
            <a:ext cx="7435850" cy="1963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1198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288925"/>
            <a:ext cx="7534275" cy="4238625"/>
          </a:xfrm>
          <a:ln/>
        </p:spPr>
      </p:sp>
      <p:sp>
        <p:nvSpPr>
          <p:cNvPr id="52227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aseline="0" dirty="0"/>
              <a:t>12600f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Q.3</a:t>
            </a:r>
          </a:p>
        </p:txBody>
      </p:sp>
    </p:spTree>
    <p:extLst>
      <p:ext uri="{BB962C8B-B14F-4D97-AF65-F5344CB8AC3E}">
        <p14:creationId xmlns:p14="http://schemas.microsoft.com/office/powerpoint/2010/main" val="1032378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Q.3</a:t>
            </a:r>
          </a:p>
        </p:txBody>
      </p:sp>
    </p:spTree>
    <p:extLst>
      <p:ext uri="{BB962C8B-B14F-4D97-AF65-F5344CB8AC3E}">
        <p14:creationId xmlns:p14="http://schemas.microsoft.com/office/powerpoint/2010/main" val="4130928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Q.4</a:t>
            </a:r>
          </a:p>
        </p:txBody>
      </p:sp>
    </p:spTree>
    <p:extLst>
      <p:ext uri="{BB962C8B-B14F-4D97-AF65-F5344CB8AC3E}">
        <p14:creationId xmlns:p14="http://schemas.microsoft.com/office/powerpoint/2010/main" val="3570791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Q.4</a:t>
            </a:r>
          </a:p>
        </p:txBody>
      </p:sp>
    </p:spTree>
    <p:extLst>
      <p:ext uri="{BB962C8B-B14F-4D97-AF65-F5344CB8AC3E}">
        <p14:creationId xmlns:p14="http://schemas.microsoft.com/office/powerpoint/2010/main" val="1479965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Q.2</a:t>
            </a:r>
          </a:p>
        </p:txBody>
      </p:sp>
    </p:spTree>
    <p:extLst>
      <p:ext uri="{BB962C8B-B14F-4D97-AF65-F5344CB8AC3E}">
        <p14:creationId xmlns:p14="http://schemas.microsoft.com/office/powerpoint/2010/main" val="3265054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Q.5</a:t>
            </a:r>
          </a:p>
        </p:txBody>
      </p:sp>
    </p:spTree>
    <p:extLst>
      <p:ext uri="{BB962C8B-B14F-4D97-AF65-F5344CB8AC3E}">
        <p14:creationId xmlns:p14="http://schemas.microsoft.com/office/powerpoint/2010/main" val="404078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13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Q.7</a:t>
            </a:r>
          </a:p>
        </p:txBody>
      </p:sp>
    </p:spTree>
    <p:extLst>
      <p:ext uri="{BB962C8B-B14F-4D97-AF65-F5344CB8AC3E}">
        <p14:creationId xmlns:p14="http://schemas.microsoft.com/office/powerpoint/2010/main" val="35902337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Q.7</a:t>
            </a:r>
          </a:p>
        </p:txBody>
      </p:sp>
    </p:spTree>
    <p:extLst>
      <p:ext uri="{BB962C8B-B14F-4D97-AF65-F5344CB8AC3E}">
        <p14:creationId xmlns:p14="http://schemas.microsoft.com/office/powerpoint/2010/main" val="15614670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Q.7</a:t>
            </a:r>
          </a:p>
        </p:txBody>
      </p:sp>
    </p:spTree>
    <p:extLst>
      <p:ext uri="{BB962C8B-B14F-4D97-AF65-F5344CB8AC3E}">
        <p14:creationId xmlns:p14="http://schemas.microsoft.com/office/powerpoint/2010/main" val="270407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73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Q.F2</a:t>
            </a:r>
          </a:p>
        </p:txBody>
      </p:sp>
    </p:spTree>
    <p:extLst>
      <p:ext uri="{BB962C8B-B14F-4D97-AF65-F5344CB8AC3E}">
        <p14:creationId xmlns:p14="http://schemas.microsoft.com/office/powerpoint/2010/main" val="30308943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Q.F2</a:t>
            </a:r>
          </a:p>
        </p:txBody>
      </p:sp>
    </p:spTree>
    <p:extLst>
      <p:ext uri="{BB962C8B-B14F-4D97-AF65-F5344CB8AC3E}">
        <p14:creationId xmlns:p14="http://schemas.microsoft.com/office/powerpoint/2010/main" val="37771181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Q.F3</a:t>
            </a:r>
          </a:p>
        </p:txBody>
      </p:sp>
    </p:spTree>
    <p:extLst>
      <p:ext uri="{BB962C8B-B14F-4D97-AF65-F5344CB8AC3E}">
        <p14:creationId xmlns:p14="http://schemas.microsoft.com/office/powerpoint/2010/main" val="1481363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Q.F3</a:t>
            </a:r>
          </a:p>
        </p:txBody>
      </p:sp>
    </p:spTree>
    <p:extLst>
      <p:ext uri="{BB962C8B-B14F-4D97-AF65-F5344CB8AC3E}">
        <p14:creationId xmlns:p14="http://schemas.microsoft.com/office/powerpoint/2010/main" val="27365957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Q.F4</a:t>
            </a:r>
          </a:p>
        </p:txBody>
      </p:sp>
    </p:spTree>
    <p:extLst>
      <p:ext uri="{BB962C8B-B14F-4D97-AF65-F5344CB8AC3E}">
        <p14:creationId xmlns:p14="http://schemas.microsoft.com/office/powerpoint/2010/main" val="14483246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Q.9</a:t>
            </a:r>
          </a:p>
        </p:txBody>
      </p:sp>
    </p:spTree>
    <p:extLst>
      <p:ext uri="{BB962C8B-B14F-4D97-AF65-F5344CB8AC3E}">
        <p14:creationId xmlns:p14="http://schemas.microsoft.com/office/powerpoint/2010/main" val="12422408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Q.9</a:t>
            </a:r>
          </a:p>
        </p:txBody>
      </p:sp>
    </p:spTree>
    <p:extLst>
      <p:ext uri="{BB962C8B-B14F-4D97-AF65-F5344CB8AC3E}">
        <p14:creationId xmlns:p14="http://schemas.microsoft.com/office/powerpoint/2010/main" val="24109093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Q.10</a:t>
            </a:r>
          </a:p>
        </p:txBody>
      </p:sp>
    </p:spTree>
    <p:extLst>
      <p:ext uri="{BB962C8B-B14F-4D97-AF65-F5344CB8AC3E}">
        <p14:creationId xmlns:p14="http://schemas.microsoft.com/office/powerpoint/2010/main" val="8942360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Q.8</a:t>
            </a:r>
          </a:p>
        </p:txBody>
      </p:sp>
    </p:spTree>
    <p:extLst>
      <p:ext uri="{BB962C8B-B14F-4D97-AF65-F5344CB8AC3E}">
        <p14:creationId xmlns:p14="http://schemas.microsoft.com/office/powerpoint/2010/main" val="32785812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Q.F1</a:t>
            </a:r>
          </a:p>
        </p:txBody>
      </p:sp>
    </p:spTree>
    <p:extLst>
      <p:ext uri="{BB962C8B-B14F-4D97-AF65-F5344CB8AC3E}">
        <p14:creationId xmlns:p14="http://schemas.microsoft.com/office/powerpoint/2010/main" val="2129992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253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Q.F5</a:t>
            </a:r>
          </a:p>
        </p:txBody>
      </p:sp>
    </p:spTree>
    <p:extLst>
      <p:ext uri="{BB962C8B-B14F-4D97-AF65-F5344CB8AC3E}">
        <p14:creationId xmlns:p14="http://schemas.microsoft.com/office/powerpoint/2010/main" val="37275232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Q.F5</a:t>
            </a:r>
          </a:p>
        </p:txBody>
      </p:sp>
    </p:spTree>
    <p:extLst>
      <p:ext uri="{BB962C8B-B14F-4D97-AF65-F5344CB8AC3E}">
        <p14:creationId xmlns:p14="http://schemas.microsoft.com/office/powerpoint/2010/main" val="25784483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Q.F5</a:t>
            </a:r>
          </a:p>
        </p:txBody>
      </p:sp>
    </p:spTree>
    <p:extLst>
      <p:ext uri="{BB962C8B-B14F-4D97-AF65-F5344CB8AC3E}">
        <p14:creationId xmlns:p14="http://schemas.microsoft.com/office/powerpoint/2010/main" val="32063158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Q.F7</a:t>
            </a:r>
          </a:p>
        </p:txBody>
      </p:sp>
    </p:spTree>
    <p:extLst>
      <p:ext uri="{BB962C8B-B14F-4D97-AF65-F5344CB8AC3E}">
        <p14:creationId xmlns:p14="http://schemas.microsoft.com/office/powerpoint/2010/main" val="6281355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693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Q.13</a:t>
            </a:r>
          </a:p>
        </p:txBody>
      </p:sp>
    </p:spTree>
    <p:extLst>
      <p:ext uri="{BB962C8B-B14F-4D97-AF65-F5344CB8AC3E}">
        <p14:creationId xmlns:p14="http://schemas.microsoft.com/office/powerpoint/2010/main" val="28504856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Q.11</a:t>
            </a:r>
          </a:p>
        </p:txBody>
      </p:sp>
    </p:spTree>
    <p:extLst>
      <p:ext uri="{BB962C8B-B14F-4D97-AF65-F5344CB8AC3E}">
        <p14:creationId xmlns:p14="http://schemas.microsoft.com/office/powerpoint/2010/main" val="27856155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Q.12</a:t>
            </a:r>
          </a:p>
        </p:txBody>
      </p:sp>
    </p:spTree>
    <p:extLst>
      <p:ext uri="{BB962C8B-B14F-4D97-AF65-F5344CB8AC3E}">
        <p14:creationId xmlns:p14="http://schemas.microsoft.com/office/powerpoint/2010/main" val="569614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Q.F1, 1,F2, F8ab</a:t>
            </a:r>
            <a:r>
              <a:rPr lang="en-US" baseline="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4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Banners, Q.</a:t>
            </a:r>
            <a:r>
              <a:rPr lang="en-US" baseline="0" dirty="0"/>
              <a:t>F3, F6, F4, F7, F5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180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Q.6, 14,</a:t>
            </a:r>
            <a:r>
              <a:rPr lang="en-US" baseline="0" dirty="0"/>
              <a:t> F5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50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27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13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Q.3</a:t>
            </a:r>
          </a:p>
        </p:txBody>
      </p:sp>
    </p:spTree>
    <p:extLst>
      <p:ext uri="{BB962C8B-B14F-4D97-AF65-F5344CB8AC3E}">
        <p14:creationId xmlns:p14="http://schemas.microsoft.com/office/powerpoint/2010/main" val="4196473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14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43D04-45C6-4147-AAB6-A6E67E96F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0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C389E-EA88-419C-892E-C35565F9E5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371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1127" y="219076"/>
            <a:ext cx="1997075" cy="4181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9902" y="219076"/>
            <a:ext cx="5838825" cy="4181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EF859-070C-4B36-8895-241B35D420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14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219075"/>
            <a:ext cx="78359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314450"/>
            <a:ext cx="7772400" cy="30861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068AB-2B9B-4791-86A3-2D6CF38255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109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219075"/>
            <a:ext cx="78359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314450"/>
            <a:ext cx="3810000" cy="30861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14450"/>
            <a:ext cx="3810000" cy="3086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39B98-EC55-43F6-9F4C-FEA92D304E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5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71B65-642A-4956-AD99-54792413B5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05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71B65-642A-4956-AD99-54792413B5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83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965" y="2036914"/>
            <a:ext cx="6496234" cy="1021557"/>
          </a:xfrm>
        </p:spPr>
        <p:txBody>
          <a:bodyPr anchor="ctr"/>
          <a:lstStyle>
            <a:lvl1pPr algn="ctr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A8D9D-64E9-4306-8D36-E616A295A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2" descr="Image result for Knight Foundation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534" y="58957"/>
            <a:ext cx="907487" cy="29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 bwMode="auto">
          <a:xfrm>
            <a:off x="0" y="0"/>
            <a:ext cx="1298602" cy="5143500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8" y="77138"/>
            <a:ext cx="1181247" cy="46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9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144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4ADB-A2B8-43A6-B0F9-5D098760C5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D3F97-03C6-4464-9DEB-5A2363B34F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4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6BA16-E66C-4DDD-BC60-9500E3D288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04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503B9-E1CF-4233-9D34-5E0F3CCCB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9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72A62-E5AE-495A-AD53-535B399F9E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8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02956" y="215451"/>
            <a:ext cx="835358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829430" y="1314450"/>
            <a:ext cx="7924426" cy="338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53" name="Rectangle 29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8486648" y="4898542"/>
            <a:ext cx="584200" cy="22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5D8C01E-2EBF-4AF0-A0DC-0BAF3B984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Text Box 31"/>
          <p:cNvSpPr txBox="1">
            <a:spLocks noChangeArrowheads="1"/>
          </p:cNvSpPr>
          <p:nvPr userDrawn="1"/>
        </p:nvSpPr>
        <p:spPr bwMode="auto">
          <a:xfrm>
            <a:off x="2261246" y="4783017"/>
            <a:ext cx="50802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9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On the Table</a:t>
            </a:r>
            <a:r>
              <a:rPr 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2019:  Perspectives on Community</a:t>
            </a:r>
            <a:r>
              <a:rPr lang="en-US" sz="900" b="1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</a:t>
            </a:r>
            <a:r>
              <a:rPr 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and How to Effect Change – </a:t>
            </a:r>
            <a:r>
              <a:rPr lang="en-U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October/November </a:t>
            </a:r>
            <a:r>
              <a:rPr lang="en-US" sz="900" b="1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2019 </a:t>
            </a:r>
            <a:endParaRPr lang="en-US" sz="900" b="1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9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</a:t>
            </a:r>
            <a:r>
              <a:rPr lang="en-US" sz="900" b="1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Hart/POS for the Community Foundation of Central GA</a:t>
            </a:r>
            <a:endParaRPr lang="en-US" sz="900" b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756" y="72553"/>
            <a:ext cx="772091" cy="142052"/>
          </a:xfrm>
          <a:prstGeom prst="rect">
            <a:avLst/>
          </a:prstGeom>
        </p:spPr>
      </p:pic>
      <p:pic>
        <p:nvPicPr>
          <p:cNvPr id="11" name="Picture 2" descr="Image result for Public Opinion Strategies logo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576" y="71976"/>
            <a:ext cx="856141" cy="13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Knight Foundation logo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41" y="58958"/>
            <a:ext cx="702004" cy="22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1" y="4814186"/>
            <a:ext cx="773270" cy="3063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16" r:id="rId2"/>
    <p:sldLayoutId id="2147484139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  <p:sldLayoutId id="2147484125" r:id="rId12"/>
    <p:sldLayoutId id="2147484126" r:id="rId13"/>
    <p:sldLayoutId id="2147484127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2000" b="1">
          <a:solidFill>
            <a:schemeClr val="tx1">
              <a:lumMod val="75000"/>
              <a:lumOff val="25000"/>
            </a:schemeClr>
          </a:solidFill>
          <a:latin typeface="Arial Narrow" pitchFamily="34" charset="0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6075" indent="-346075" algn="l" rtl="0" eaLnBrk="0" fontAlgn="base" hangingPunct="0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Font typeface="Arial" pitchFamily="34" charset="0"/>
        <a:buChar char="•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Font typeface="Arial" pitchFamily="34" charset="0"/>
        <a:buChar char="•"/>
        <a:defRPr sz="24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Font typeface="Arial" pitchFamily="34" charset="0"/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Font typeface="Arial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Font typeface="Arial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55B848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55B848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55B848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55B848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chart" Target="../charts/chart5.xm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12.png"/><Relationship Id="rId9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jpeg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-5052" y="0"/>
            <a:ext cx="2881255" cy="5143500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99" name="Text Box 233"/>
          <p:cNvSpPr txBox="1">
            <a:spLocks noChangeArrowheads="1"/>
          </p:cNvSpPr>
          <p:nvPr/>
        </p:nvSpPr>
        <p:spPr bwMode="auto">
          <a:xfrm>
            <a:off x="2854376" y="1435279"/>
            <a:ext cx="6304471" cy="181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ts val="5400"/>
              </a:lnSpc>
            </a:pPr>
            <a:r>
              <a:rPr lang="en-US" sz="4400" b="1" i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On the Table</a:t>
            </a: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2019</a:t>
            </a:r>
          </a:p>
          <a:p>
            <a:pPr eaLnBrk="1" hangingPunct="1">
              <a:lnSpc>
                <a:spcPts val="4000"/>
              </a:lnSpc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Participant Perspectives on </a:t>
            </a:r>
          </a:p>
          <a:p>
            <a:pPr eaLnBrk="1" hangingPunct="1">
              <a:lnSpc>
                <a:spcPts val="4000"/>
              </a:lnSpc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Community and How to Effect Change</a:t>
            </a:r>
          </a:p>
        </p:txBody>
      </p:sp>
      <p:sp>
        <p:nvSpPr>
          <p:cNvPr id="4100" name="Text Box 234"/>
          <p:cNvSpPr txBox="1">
            <a:spLocks noChangeArrowheads="1"/>
          </p:cNvSpPr>
          <p:nvPr/>
        </p:nvSpPr>
        <p:spPr bwMode="auto">
          <a:xfrm>
            <a:off x="2935058" y="3535915"/>
            <a:ext cx="6143106" cy="1066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ts val="1900"/>
              </a:lnSpc>
            </a:pPr>
            <a:r>
              <a:rPr lang="en-US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Key findings from a survey among adults who participated in </a:t>
            </a:r>
            <a:br>
              <a:rPr lang="en-US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en-US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the Community Foundation of Central Georgia 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On the Table </a:t>
            </a:r>
            <a:r>
              <a:rPr lang="en-US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conversations, </a:t>
            </a:r>
            <a:br>
              <a:rPr lang="en-US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en-US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with support from The John S. and James L. Knight Foundation, October/November 2019</a:t>
            </a:r>
          </a:p>
        </p:txBody>
      </p:sp>
      <p:pic>
        <p:nvPicPr>
          <p:cNvPr id="1026" name="Picture 2" descr="Image result for Knight Foundation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234" y="16280"/>
            <a:ext cx="2178122" cy="70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5" y="369131"/>
            <a:ext cx="2743200" cy="1086612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4439684" y="4809571"/>
            <a:ext cx="3133854" cy="254536"/>
            <a:chOff x="4161025" y="4809571"/>
            <a:chExt cx="3133854" cy="254536"/>
          </a:xfrm>
        </p:grpSpPr>
        <p:pic>
          <p:nvPicPr>
            <p:cNvPr id="2" name="Picture 2" descr="Image result for Public Opinion Strategies logo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1025" y="4809571"/>
              <a:ext cx="1516925" cy="240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2629" y="4824493"/>
              <a:ext cx="1302250" cy="23961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386" y="275008"/>
            <a:ext cx="8198508" cy="844873"/>
          </a:xfrm>
        </p:spPr>
        <p:txBody>
          <a:bodyPr/>
          <a:lstStyle/>
          <a:p>
            <a:r>
              <a:rPr lang="en-US" dirty="0"/>
              <a:t>Republicans are more likely than Democrats and </a:t>
            </a:r>
            <a:r>
              <a:rPr lang="en-US" dirty="0" smtClean="0"/>
              <a:t>independents </a:t>
            </a:r>
            <a:r>
              <a:rPr lang="en-US" dirty="0"/>
              <a:t>to think that the community provides opportunities for everyone.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478010"/>
              </p:ext>
            </p:extLst>
          </p:nvPr>
        </p:nvGraphicFramePr>
        <p:xfrm>
          <a:off x="507660" y="1307337"/>
          <a:ext cx="8204352" cy="3497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7233" y="1047721"/>
            <a:ext cx="8006661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i="1" dirty="0"/>
              <a:t>My community provides opportunities for </a:t>
            </a:r>
            <a:r>
              <a:rPr lang="en-US" sz="1200" i="1" dirty="0" smtClean="0"/>
              <a:t>everyone.</a:t>
            </a:r>
            <a:endParaRPr lang="en-US" sz="12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365269" y="248954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61%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391" y="310990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39%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1143" y="261687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57%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22168" y="3522332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25%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5113" y="2147244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75%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24228" y="4466941"/>
            <a:ext cx="976549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Democrats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45997" y="4466941"/>
            <a:ext cx="1186543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Independents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77760" y="4466941"/>
            <a:ext cx="1099981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Republicans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78669" y="3025512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43%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41762" y="4466941"/>
            <a:ext cx="1056700" cy="425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All </a:t>
            </a:r>
            <a:br>
              <a:rPr lang="en-US" sz="1200" b="1" dirty="0"/>
            </a:br>
            <a:r>
              <a:rPr lang="en-US" sz="1200" b="1" dirty="0"/>
              <a:t>participants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2797171" y="1743500"/>
            <a:ext cx="0" cy="30646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3192907" y="2663025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56%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54636" y="3004320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44%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22929A8-F0B0-4D39-AC39-F11009351A47}"/>
              </a:ext>
            </a:extLst>
          </p:cNvPr>
          <p:cNvSpPr/>
          <p:nvPr/>
        </p:nvSpPr>
        <p:spPr bwMode="auto">
          <a:xfrm>
            <a:off x="6901007" y="2063758"/>
            <a:ext cx="435006" cy="417251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8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525573"/>
              </p:ext>
            </p:extLst>
          </p:nvPr>
        </p:nvGraphicFramePr>
        <p:xfrm>
          <a:off x="954104" y="1421614"/>
          <a:ext cx="7276699" cy="3140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512" y="275008"/>
            <a:ext cx="8150382" cy="844873"/>
          </a:xfrm>
        </p:spPr>
        <p:txBody>
          <a:bodyPr/>
          <a:lstStyle/>
          <a:p>
            <a:pPr algn="just"/>
            <a:r>
              <a:rPr lang="en-US" dirty="0"/>
              <a:t>There are not notable racial differences in the degree to which participants think their community provides opportunities for everyone.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2933" y="1086449"/>
            <a:ext cx="8006661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i="1" dirty="0"/>
              <a:t>My community provides opportunities for </a:t>
            </a:r>
            <a:r>
              <a:rPr lang="en-US" sz="1200" i="1" dirty="0" smtClean="0"/>
              <a:t>everyone.</a:t>
            </a:r>
            <a:endParaRPr lang="en-US" sz="12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256579" y="2489540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61%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72701" y="3109905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39%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54223" y="254499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60%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9250" y="306124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41%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92635" y="2570185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59%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01763" y="4447691"/>
            <a:ext cx="689612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Whites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18968" y="4447691"/>
            <a:ext cx="843501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All POCs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80658" y="4447691"/>
            <a:ext cx="1535100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African Americans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47246" y="3092402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40%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218078" y="4447691"/>
            <a:ext cx="1056700" cy="425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All </a:t>
            </a:r>
            <a:br>
              <a:rPr lang="en-US" sz="1200" b="1" dirty="0"/>
            </a:br>
            <a:r>
              <a:rPr lang="en-US" sz="1200" b="1" dirty="0"/>
              <a:t>participants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2682871" y="1743500"/>
            <a:ext cx="0" cy="30646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3126736" y="2480954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62%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778840" y="3154558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38%</a:t>
            </a:r>
          </a:p>
        </p:txBody>
      </p:sp>
    </p:spTree>
    <p:extLst>
      <p:ext uri="{BB962C8B-B14F-4D97-AF65-F5344CB8AC3E}">
        <p14:creationId xmlns:p14="http://schemas.microsoft.com/office/powerpoint/2010/main" val="282115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46" y="247842"/>
            <a:ext cx="8531959" cy="857250"/>
          </a:xfrm>
        </p:spPr>
        <p:txBody>
          <a:bodyPr/>
          <a:lstStyle/>
          <a:p>
            <a:r>
              <a:rPr lang="en-US" dirty="0"/>
              <a:t>However, white participants see their community as more united than participants of color do.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415822"/>
              </p:ext>
            </p:extLst>
          </p:nvPr>
        </p:nvGraphicFramePr>
        <p:xfrm>
          <a:off x="1148272" y="1624807"/>
          <a:ext cx="6906875" cy="326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947451" y="2060380"/>
            <a:ext cx="0" cy="26714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Rectangle 34"/>
          <p:cNvSpPr/>
          <p:nvPr/>
        </p:nvSpPr>
        <p:spPr>
          <a:xfrm>
            <a:off x="1913565" y="1041629"/>
            <a:ext cx="5316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Do you think people in your community are more united or more divided when it comes to addressing important goals and challenges?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54677" y="4520640"/>
            <a:ext cx="1297151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All participants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44240" y="2630032"/>
            <a:ext cx="455574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57%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3296126" y="2339738"/>
            <a:ext cx="435006" cy="417251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114065" y="2682676"/>
            <a:ext cx="435006" cy="417251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7808" y="3063124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43%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96126" y="2451939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64%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64535" y="3262726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36%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58809" y="2827810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51%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54888" y="2882143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49%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87421" y="2876294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49%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27662" y="2827696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51%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440604" y="4520640"/>
            <a:ext cx="689611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Whites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346515" y="4520640"/>
            <a:ext cx="1535099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African Americans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13787" y="4520640"/>
            <a:ext cx="843501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All POCs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5469864" y="2800534"/>
            <a:ext cx="435006" cy="417251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07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523559"/>
              </p:ext>
            </p:extLst>
          </p:nvPr>
        </p:nvGraphicFramePr>
        <p:xfrm>
          <a:off x="626903" y="1227824"/>
          <a:ext cx="8257214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886" y="247842"/>
            <a:ext cx="8210350" cy="857250"/>
          </a:xfrm>
        </p:spPr>
        <p:txBody>
          <a:bodyPr/>
          <a:lstStyle/>
          <a:p>
            <a:pPr algn="just"/>
            <a:r>
              <a:rPr lang="en-US" dirty="0"/>
              <a:t>There are some variations by region in participants’ views of their community being united.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1895179" y="1960353"/>
            <a:ext cx="0" cy="28996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Rectangle 34"/>
          <p:cNvSpPr/>
          <p:nvPr/>
        </p:nvSpPr>
        <p:spPr>
          <a:xfrm>
            <a:off x="1391938" y="943054"/>
            <a:ext cx="6190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Do you think people in your community are more united or more divided </a:t>
            </a:r>
            <a:br>
              <a:rPr lang="en-US" sz="1200" i="1" dirty="0"/>
            </a:br>
            <a:r>
              <a:rPr lang="en-US" sz="1200" i="1" dirty="0"/>
              <a:t>when it comes to addressing important goals and challenges?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8028" y="4472514"/>
            <a:ext cx="1297151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All participants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2802" y="2566599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57%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08495" y="2989544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43%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19744" y="2693426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53%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20872" y="2858574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47%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44088" y="2566373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57%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6914" y="2993817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43%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50460" y="2440190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61%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906034" y="3106591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39%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341025" y="4472514"/>
            <a:ext cx="595035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North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03949" y="4472514"/>
            <a:ext cx="548996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West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111479" y="2552970"/>
            <a:ext cx="435006" cy="417251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21744" y="2655973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54%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34568" y="2878624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46%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45441" y="2324526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65%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90730" y="3215250"/>
            <a:ext cx="455574" cy="248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050" b="1" dirty="0"/>
              <a:t>35%</a:t>
            </a:r>
          </a:p>
        </p:txBody>
      </p:sp>
      <p:sp>
        <p:nvSpPr>
          <p:cNvPr id="40" name="Oval 39"/>
          <p:cNvSpPr/>
          <p:nvPr/>
        </p:nvSpPr>
        <p:spPr bwMode="auto">
          <a:xfrm>
            <a:off x="7855724" y="2260079"/>
            <a:ext cx="435006" cy="417251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37604" y="4472514"/>
            <a:ext cx="965329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Downtown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52376" y="4472514"/>
            <a:ext cx="622286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South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219101" y="4472514"/>
            <a:ext cx="508474" cy="259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1" dirty="0"/>
              <a:t>East</a:t>
            </a:r>
          </a:p>
        </p:txBody>
      </p:sp>
    </p:spTree>
    <p:extLst>
      <p:ext uri="{BB962C8B-B14F-4D97-AF65-F5344CB8AC3E}">
        <p14:creationId xmlns:p14="http://schemas.microsoft.com/office/powerpoint/2010/main" val="91174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0888" y="295453"/>
            <a:ext cx="8152598" cy="857250"/>
          </a:xfrm>
        </p:spPr>
        <p:txBody>
          <a:bodyPr/>
          <a:lstStyle/>
          <a:p>
            <a:pPr algn="just"/>
            <a:r>
              <a:rPr lang="en-US" dirty="0"/>
              <a:t>Participants across the board are notably more hopeful than worried about what the future holds for their community.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427479"/>
              </p:ext>
            </p:extLst>
          </p:nvPr>
        </p:nvGraphicFramePr>
        <p:xfrm>
          <a:off x="1184119" y="1953491"/>
          <a:ext cx="4752554" cy="2871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A8D9D-64E9-4306-8D36-E616A295A43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0834" y="1118632"/>
            <a:ext cx="39018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i="1" dirty="0"/>
              <a:t>Looking ahead to the next five years or so, do you feel more hopeful or more worried about what the future holds for your community?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547243"/>
              </p:ext>
            </p:extLst>
          </p:nvPr>
        </p:nvGraphicFramePr>
        <p:xfrm>
          <a:off x="4670996" y="1287654"/>
          <a:ext cx="4285604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i="1" dirty="0">
                          <a:solidFill>
                            <a:schemeClr val="bg1"/>
                          </a:solidFill>
                        </a:rPr>
                        <a:t>More HOPEFUL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Men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Years in community: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Women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 years/less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18 to 34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20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35 to 49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More than 20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74%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50 to 64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Involvement</a:t>
                      </a:r>
                      <a:r>
                        <a:rPr 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community: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65/older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Very involved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86%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Whites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Somewhat involved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All POCs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73%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Less/not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involved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65%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African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Americans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73%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North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81%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Democrats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79%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South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72%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Independents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79%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75%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Republicans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80%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83%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3964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Downtown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80%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740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4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137" y="255482"/>
            <a:ext cx="8460606" cy="857250"/>
          </a:xfrm>
        </p:spPr>
        <p:txBody>
          <a:bodyPr/>
          <a:lstStyle/>
          <a:p>
            <a:r>
              <a:rPr lang="en-US" dirty="0"/>
              <a:t>The large majority believe their community will be a better place to live in five </a:t>
            </a:r>
            <a:r>
              <a:rPr lang="en-US" dirty="0" smtClean="0"/>
              <a:t>years. </a:t>
            </a:r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are some variations by region.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591321"/>
              </p:ext>
            </p:extLst>
          </p:nvPr>
        </p:nvGraphicFramePr>
        <p:xfrm>
          <a:off x="2847909" y="1349086"/>
          <a:ext cx="3826452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2301" y="1116481"/>
            <a:ext cx="5597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hangingPunct="0"/>
            <a:r>
              <a:rPr lang="en-US" sz="1200" i="1" dirty="0"/>
              <a:t>Barring a natural disaster or other unforeseen challenges, how do you think your community will be as a place to live five years from now, compared to today?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56843" y="3859635"/>
            <a:ext cx="680268" cy="298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800"/>
              </a:lnSpc>
            </a:pPr>
            <a:r>
              <a:rPr lang="en-US" sz="900" dirty="0"/>
              <a:t>Much  better </a:t>
            </a:r>
            <a:r>
              <a:rPr lang="en-US" sz="900" dirty="0">
                <a:sym typeface="Wingdings" panose="05000000000000000000" pitchFamily="2" charset="2"/>
              </a:rPr>
              <a:t></a:t>
            </a:r>
            <a:endParaRPr lang="en-US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3349134" y="2122006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68%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401320"/>
              </p:ext>
            </p:extLst>
          </p:nvPr>
        </p:nvGraphicFramePr>
        <p:xfrm>
          <a:off x="6647056" y="1723937"/>
          <a:ext cx="2142802" cy="2578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i="1" dirty="0">
                          <a:solidFill>
                            <a:schemeClr val="bg1"/>
                          </a:solidFill>
                        </a:rPr>
                        <a:t>Better</a:t>
                      </a:r>
                      <a:r>
                        <a:rPr lang="en-US" sz="1000" i="1" baseline="0" dirty="0">
                          <a:solidFill>
                            <a:schemeClr val="bg1"/>
                          </a:solidFill>
                        </a:rPr>
                        <a:t> Place to Live</a:t>
                      </a:r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Years in community: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 years/less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69%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20 years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70%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More than 20 years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67% 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North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70%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South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54%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73947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East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71%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27887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West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65%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Downtown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74% 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21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99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PRIORITIES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28606"/>
            <a:ext cx="7912392" cy="857250"/>
          </a:xfrm>
        </p:spPr>
        <p:txBody>
          <a:bodyPr/>
          <a:lstStyle/>
          <a:p>
            <a:pPr algn="just"/>
            <a:r>
              <a:rPr lang="en-US" dirty="0"/>
              <a:t>Crime/public safety and poverty are the top issues participants want their community to address; jobs/economic development is a second-tier priority.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24512"/>
              </p:ext>
            </p:extLst>
          </p:nvPr>
        </p:nvGraphicFramePr>
        <p:xfrm>
          <a:off x="927717" y="1262174"/>
          <a:ext cx="7239739" cy="3642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07621" y="1066080"/>
            <a:ext cx="77191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THREE most important issues for my community to </a:t>
            </a:r>
            <a:r>
              <a:rPr lang="en-US" sz="1200" i="1" dirty="0" smtClean="0"/>
              <a:t>address</a:t>
            </a:r>
            <a:endParaRPr lang="en-US" sz="12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616561" y="3915196"/>
            <a:ext cx="2300630" cy="738664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pPr algn="l">
              <a:tabLst>
                <a:tab pos="1712913" algn="l"/>
              </a:tabLst>
            </a:pPr>
            <a:r>
              <a:rPr lang="en-US" sz="1050" dirty="0"/>
              <a:t>Cited by less than 10%:</a:t>
            </a:r>
          </a:p>
          <a:p>
            <a:pPr algn="l">
              <a:tabLst>
                <a:tab pos="1712913" algn="l"/>
              </a:tabLst>
            </a:pPr>
            <a:r>
              <a:rPr lang="en-US" sz="1050" dirty="0"/>
              <a:t>Parks and recreation areas		6%</a:t>
            </a:r>
          </a:p>
          <a:p>
            <a:pPr algn="l">
              <a:tabLst>
                <a:tab pos="1712913" algn="l"/>
              </a:tabLst>
            </a:pPr>
            <a:r>
              <a:rPr lang="en-US" sz="1050" dirty="0"/>
              <a:t>Environmental issues		4%</a:t>
            </a:r>
          </a:p>
          <a:p>
            <a:pPr algn="l">
              <a:tabLst>
                <a:tab pos="1712913" algn="l"/>
              </a:tabLst>
            </a:pPr>
            <a:r>
              <a:rPr lang="en-US" sz="1050" dirty="0"/>
              <a:t>Treatment of immigrants		</a:t>
            </a:r>
            <a:r>
              <a:rPr lang="en-US" sz="1050" dirty="0" smtClean="0"/>
              <a:t>2%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074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67661"/>
            <a:ext cx="8281292" cy="857250"/>
          </a:xfrm>
        </p:spPr>
        <p:txBody>
          <a:bodyPr/>
          <a:lstStyle/>
          <a:p>
            <a:r>
              <a:rPr lang="en-US" dirty="0"/>
              <a:t>The same three issues are top priorities across race and ethnicity.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12434" y="1254594"/>
            <a:ext cx="77191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THREE most important issues for my community to </a:t>
            </a:r>
            <a:r>
              <a:rPr lang="en-US" sz="1200" i="1" dirty="0" smtClean="0"/>
              <a:t>address</a:t>
            </a:r>
            <a:endParaRPr lang="en-US" sz="1200" i="1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497733"/>
              </p:ext>
            </p:extLst>
          </p:nvPr>
        </p:nvGraphicFramePr>
        <p:xfrm>
          <a:off x="894943" y="1735348"/>
          <a:ext cx="7442378" cy="1709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81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3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832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Whites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All POCs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African Americans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Poverty, economic security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50%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Crime/violence/public safety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48%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Crime/violence/public safety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51%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Crime/violence/public safety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49%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Poverty, economic security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44%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Poverty, economic security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43%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36%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39%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41%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3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75" y="75152"/>
            <a:ext cx="8266853" cy="857250"/>
          </a:xfrm>
        </p:spPr>
        <p:txBody>
          <a:bodyPr/>
          <a:lstStyle/>
          <a:p>
            <a:r>
              <a:rPr lang="en-US" dirty="0"/>
              <a:t>Issue priorities vary somewhat by region.</a:t>
            </a:r>
            <a:endParaRPr lang="en-US" sz="1800" i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49512"/>
              </p:ext>
            </p:extLst>
          </p:nvPr>
        </p:nvGraphicFramePr>
        <p:xfrm>
          <a:off x="240738" y="1600160"/>
          <a:ext cx="8662524" cy="181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22183467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1941482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109446881"/>
                    </a:ext>
                  </a:extLst>
                </a:gridCol>
                <a:gridCol w="432924">
                  <a:extLst>
                    <a:ext uri="{9D8B030D-6E8A-4147-A177-3AD203B41FA5}">
                      <a16:colId xmlns:a16="http://schemas.microsoft.com/office/drawing/2014/main" val="6981158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56550685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9164530"/>
                    </a:ext>
                  </a:extLst>
                </a:gridCol>
              </a:tblGrid>
              <a:tr h="33832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North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South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East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West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Downtown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Crime/violence/ public safety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53%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Crime/violence/ public safety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57%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Crime/violence/ public safety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47%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Poverty, economic security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61%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Poverty, economic security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50%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Poverty, economic security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50%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Poverty, economic security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37%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Poverty, economic security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39%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Crime/violence/ public safety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50%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37%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38%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33%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36%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46%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Race relations, discrimination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32%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Housing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33%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56917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12434" y="1051916"/>
            <a:ext cx="77191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THREE most important issues for my community to </a:t>
            </a:r>
            <a:r>
              <a:rPr lang="en-US" sz="1200" i="1" dirty="0" smtClean="0"/>
              <a:t>address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21708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0228" y="468023"/>
            <a:ext cx="3753948" cy="3385566"/>
          </a:xfrm>
          <a:ln>
            <a:noFill/>
          </a:ln>
        </p:spPr>
        <p:txBody>
          <a:bodyPr/>
          <a:lstStyle/>
          <a:p>
            <a:pPr marL="225425" indent="-225425" algn="just">
              <a:spcBef>
                <a:spcPts val="400"/>
              </a:spcBef>
            </a:pPr>
            <a:r>
              <a:rPr lang="en-US" sz="1250" dirty="0">
                <a:latin typeface="+mn-lt"/>
              </a:rPr>
              <a:t>The Community Foundation of Central Georgia estimates </a:t>
            </a:r>
            <a:r>
              <a:rPr lang="en-US" sz="1250">
                <a:latin typeface="+mn-lt"/>
              </a:rPr>
              <a:t>that 4,600 adults </a:t>
            </a:r>
            <a:r>
              <a:rPr lang="en-US" sz="1250" dirty="0">
                <a:latin typeface="+mn-lt"/>
              </a:rPr>
              <a:t>participated in </a:t>
            </a:r>
            <a:r>
              <a:rPr lang="en-US" sz="1250" i="1" dirty="0">
                <a:latin typeface="+mn-lt"/>
              </a:rPr>
              <a:t>On The Table Macon</a:t>
            </a:r>
            <a:r>
              <a:rPr lang="en-US" sz="1250" dirty="0">
                <a:latin typeface="+mn-lt"/>
              </a:rPr>
              <a:t> conversations on October 30, 2019. </a:t>
            </a:r>
          </a:p>
          <a:p>
            <a:pPr marL="225425" indent="-225425" algn="just">
              <a:spcBef>
                <a:spcPts val="400"/>
              </a:spcBef>
            </a:pPr>
            <a:r>
              <a:rPr lang="en-US" sz="1250" dirty="0">
                <a:latin typeface="+mn-lt"/>
              </a:rPr>
              <a:t>This report presents findings among 873 adults who participated in the </a:t>
            </a:r>
            <a:r>
              <a:rPr lang="en-US" sz="1250" i="1" dirty="0">
                <a:latin typeface="+mn-lt"/>
              </a:rPr>
              <a:t>On The Table Macon</a:t>
            </a:r>
            <a:r>
              <a:rPr lang="en-US" sz="1250" dirty="0">
                <a:latin typeface="+mn-lt"/>
              </a:rPr>
              <a:t> conversations and completed the post-conversation survey, which was conducted online and via paper. </a:t>
            </a:r>
          </a:p>
          <a:p>
            <a:pPr marL="225425" indent="-225425" algn="just">
              <a:spcBef>
                <a:spcPts val="400"/>
              </a:spcBef>
            </a:pPr>
            <a:r>
              <a:rPr lang="en-US" sz="1250" dirty="0">
                <a:latin typeface="+mn-lt"/>
              </a:rPr>
              <a:t>Survey field period: October 30 to November 13, 2019.</a:t>
            </a:r>
            <a:endParaRPr lang="en-US" sz="950" dirty="0">
              <a:latin typeface="+mn-lt"/>
            </a:endParaRPr>
          </a:p>
          <a:p>
            <a:pPr marL="225425" indent="-225425" algn="just">
              <a:spcBef>
                <a:spcPts val="600"/>
              </a:spcBef>
            </a:pPr>
            <a:r>
              <a:rPr lang="en-US" sz="950" dirty="0">
                <a:latin typeface="+mn-lt"/>
              </a:rPr>
              <a:t>Notes:</a:t>
            </a:r>
          </a:p>
          <a:p>
            <a:pPr marL="622300" lvl="1" indent="-225425" algn="just">
              <a:lnSpc>
                <a:spcPts val="1000"/>
              </a:lnSpc>
              <a:spcBef>
                <a:spcPts val="600"/>
              </a:spcBef>
            </a:pPr>
            <a:r>
              <a:rPr lang="en-US" sz="950" dirty="0">
                <a:latin typeface="+mn-lt"/>
              </a:rPr>
              <a:t>Throughout this report, the term “participants” is used to refer to </a:t>
            </a:r>
            <a:r>
              <a:rPr lang="en-US" sz="950" i="1" dirty="0">
                <a:latin typeface="+mn-lt"/>
              </a:rPr>
              <a:t>On The Table Macon</a:t>
            </a:r>
            <a:r>
              <a:rPr lang="en-US" sz="950" dirty="0">
                <a:latin typeface="+mn-lt"/>
              </a:rPr>
              <a:t> participants who completed the survey.</a:t>
            </a:r>
          </a:p>
          <a:p>
            <a:pPr marL="622300" lvl="1" indent="-225425" algn="just">
              <a:lnSpc>
                <a:spcPts val="1000"/>
              </a:lnSpc>
              <a:spcBef>
                <a:spcPts val="600"/>
              </a:spcBef>
            </a:pPr>
            <a:r>
              <a:rPr lang="en-US" sz="950" dirty="0">
                <a:latin typeface="+mn-lt"/>
              </a:rPr>
              <a:t>For each question, percentages are based on the total number of participants who answered it.</a:t>
            </a:r>
          </a:p>
          <a:p>
            <a:pPr marL="622300" lvl="1" indent="-225425" algn="just">
              <a:lnSpc>
                <a:spcPts val="1000"/>
              </a:lnSpc>
              <a:spcBef>
                <a:spcPts val="600"/>
              </a:spcBef>
            </a:pPr>
            <a:r>
              <a:rPr lang="en-US" sz="950" dirty="0">
                <a:latin typeface="+mn-lt"/>
              </a:rPr>
              <a:t>“Whites” self-identify as non-Hispanic white adults.</a:t>
            </a:r>
          </a:p>
          <a:p>
            <a:pPr marL="622300" lvl="1" indent="-225425" algn="just">
              <a:lnSpc>
                <a:spcPts val="1000"/>
              </a:lnSpc>
              <a:spcBef>
                <a:spcPts val="600"/>
              </a:spcBef>
            </a:pPr>
            <a:r>
              <a:rPr lang="en-US" sz="950" dirty="0">
                <a:latin typeface="+mn-lt"/>
              </a:rPr>
              <a:t>Participants of color self-identify as Hispanic, non-Hispanic African-American or black, Asian, another race, or biracial/multicultural adults.  Throughout this deck they are referred to as “</a:t>
            </a:r>
            <a:r>
              <a:rPr lang="en-US" sz="950" dirty="0" err="1">
                <a:latin typeface="+mn-lt"/>
              </a:rPr>
              <a:t>PoC</a:t>
            </a:r>
            <a:r>
              <a:rPr lang="en-US" sz="950" dirty="0">
                <a:latin typeface="+mn-lt"/>
              </a:rPr>
              <a:t>.”</a:t>
            </a:r>
          </a:p>
          <a:p>
            <a:pPr marL="622300" lvl="1" indent="-225425" algn="just">
              <a:lnSpc>
                <a:spcPts val="1000"/>
              </a:lnSpc>
              <a:spcBef>
                <a:spcPts val="600"/>
              </a:spcBef>
            </a:pPr>
            <a:r>
              <a:rPr lang="en-US" sz="950" dirty="0">
                <a:latin typeface="+mn-lt"/>
              </a:rPr>
              <a:t>“African Americans” self-identify as non-Hispanic African-American or black adults.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8102" y="1027632"/>
            <a:ext cx="5215098" cy="2945492"/>
            <a:chOff x="780048" y="1262524"/>
            <a:chExt cx="5215098" cy="2945492"/>
          </a:xfrm>
        </p:grpSpPr>
        <p:grpSp>
          <p:nvGrpSpPr>
            <p:cNvPr id="9" name="Group 8"/>
            <p:cNvGrpSpPr/>
            <p:nvPr/>
          </p:nvGrpSpPr>
          <p:grpSpPr>
            <a:xfrm>
              <a:off x="780048" y="1262524"/>
              <a:ext cx="5052126" cy="2945492"/>
              <a:chOff x="662189" y="695355"/>
              <a:chExt cx="7186723" cy="4190005"/>
            </a:xfrm>
            <a:solidFill>
              <a:schemeClr val="bg1"/>
            </a:solidFill>
          </p:grpSpPr>
          <p:sp>
            <p:nvSpPr>
              <p:cNvPr id="10" name="Freeform 152"/>
              <p:cNvSpPr>
                <a:spLocks/>
              </p:cNvSpPr>
              <p:nvPr/>
            </p:nvSpPr>
            <p:spPr bwMode="auto">
              <a:xfrm>
                <a:off x="5577438" y="3917913"/>
                <a:ext cx="1253077" cy="902316"/>
              </a:xfrm>
              <a:custGeom>
                <a:avLst/>
                <a:gdLst>
                  <a:gd name="T0" fmla="*/ 536 w 728"/>
                  <a:gd name="T1" fmla="*/ 40 h 560"/>
                  <a:gd name="T2" fmla="*/ 520 w 728"/>
                  <a:gd name="T3" fmla="*/ 64 h 560"/>
                  <a:gd name="T4" fmla="*/ 528 w 728"/>
                  <a:gd name="T5" fmla="*/ 40 h 560"/>
                  <a:gd name="T6" fmla="*/ 552 w 728"/>
                  <a:gd name="T7" fmla="*/ 80 h 560"/>
                  <a:gd name="T8" fmla="*/ 568 w 728"/>
                  <a:gd name="T9" fmla="*/ 104 h 560"/>
                  <a:gd name="T10" fmla="*/ 600 w 728"/>
                  <a:gd name="T11" fmla="*/ 160 h 560"/>
                  <a:gd name="T12" fmla="*/ 584 w 728"/>
                  <a:gd name="T13" fmla="*/ 144 h 560"/>
                  <a:gd name="T14" fmla="*/ 616 w 728"/>
                  <a:gd name="T15" fmla="*/ 192 h 560"/>
                  <a:gd name="T16" fmla="*/ 664 w 728"/>
                  <a:gd name="T17" fmla="*/ 296 h 560"/>
                  <a:gd name="T18" fmla="*/ 704 w 728"/>
                  <a:gd name="T19" fmla="*/ 368 h 560"/>
                  <a:gd name="T20" fmla="*/ 720 w 728"/>
                  <a:gd name="T21" fmla="*/ 384 h 560"/>
                  <a:gd name="T22" fmla="*/ 720 w 728"/>
                  <a:gd name="T23" fmla="*/ 472 h 560"/>
                  <a:gd name="T24" fmla="*/ 712 w 728"/>
                  <a:gd name="T25" fmla="*/ 544 h 560"/>
                  <a:gd name="T26" fmla="*/ 672 w 728"/>
                  <a:gd name="T27" fmla="*/ 552 h 560"/>
                  <a:gd name="T28" fmla="*/ 640 w 728"/>
                  <a:gd name="T29" fmla="*/ 544 h 560"/>
                  <a:gd name="T30" fmla="*/ 656 w 728"/>
                  <a:gd name="T31" fmla="*/ 552 h 560"/>
                  <a:gd name="T32" fmla="*/ 656 w 728"/>
                  <a:gd name="T33" fmla="*/ 536 h 560"/>
                  <a:gd name="T34" fmla="*/ 648 w 728"/>
                  <a:gd name="T35" fmla="*/ 520 h 560"/>
                  <a:gd name="T36" fmla="*/ 640 w 728"/>
                  <a:gd name="T37" fmla="*/ 536 h 560"/>
                  <a:gd name="T38" fmla="*/ 584 w 728"/>
                  <a:gd name="T39" fmla="*/ 488 h 560"/>
                  <a:gd name="T40" fmla="*/ 552 w 728"/>
                  <a:gd name="T41" fmla="*/ 440 h 560"/>
                  <a:gd name="T42" fmla="*/ 536 w 728"/>
                  <a:gd name="T43" fmla="*/ 408 h 560"/>
                  <a:gd name="T44" fmla="*/ 528 w 728"/>
                  <a:gd name="T45" fmla="*/ 392 h 560"/>
                  <a:gd name="T46" fmla="*/ 528 w 728"/>
                  <a:gd name="T47" fmla="*/ 408 h 560"/>
                  <a:gd name="T48" fmla="*/ 496 w 728"/>
                  <a:gd name="T49" fmla="*/ 384 h 560"/>
                  <a:gd name="T50" fmla="*/ 480 w 728"/>
                  <a:gd name="T51" fmla="*/ 344 h 560"/>
                  <a:gd name="T52" fmla="*/ 480 w 728"/>
                  <a:gd name="T53" fmla="*/ 312 h 560"/>
                  <a:gd name="T54" fmla="*/ 464 w 728"/>
                  <a:gd name="T55" fmla="*/ 328 h 560"/>
                  <a:gd name="T56" fmla="*/ 456 w 728"/>
                  <a:gd name="T57" fmla="*/ 288 h 560"/>
                  <a:gd name="T58" fmla="*/ 456 w 728"/>
                  <a:gd name="T59" fmla="*/ 216 h 560"/>
                  <a:gd name="T60" fmla="*/ 440 w 728"/>
                  <a:gd name="T61" fmla="*/ 184 h 560"/>
                  <a:gd name="T62" fmla="*/ 408 w 728"/>
                  <a:gd name="T63" fmla="*/ 184 h 560"/>
                  <a:gd name="T64" fmla="*/ 392 w 728"/>
                  <a:gd name="T65" fmla="*/ 160 h 560"/>
                  <a:gd name="T66" fmla="*/ 328 w 728"/>
                  <a:gd name="T67" fmla="*/ 104 h 560"/>
                  <a:gd name="T68" fmla="*/ 288 w 728"/>
                  <a:gd name="T69" fmla="*/ 120 h 560"/>
                  <a:gd name="T70" fmla="*/ 248 w 728"/>
                  <a:gd name="T71" fmla="*/ 144 h 560"/>
                  <a:gd name="T72" fmla="*/ 248 w 728"/>
                  <a:gd name="T73" fmla="*/ 136 h 560"/>
                  <a:gd name="T74" fmla="*/ 208 w 728"/>
                  <a:gd name="T75" fmla="*/ 160 h 560"/>
                  <a:gd name="T76" fmla="*/ 208 w 728"/>
                  <a:gd name="T77" fmla="*/ 152 h 560"/>
                  <a:gd name="T78" fmla="*/ 200 w 728"/>
                  <a:gd name="T79" fmla="*/ 136 h 560"/>
                  <a:gd name="T80" fmla="*/ 192 w 728"/>
                  <a:gd name="T81" fmla="*/ 120 h 560"/>
                  <a:gd name="T82" fmla="*/ 184 w 728"/>
                  <a:gd name="T83" fmla="*/ 96 h 560"/>
                  <a:gd name="T84" fmla="*/ 168 w 728"/>
                  <a:gd name="T85" fmla="*/ 112 h 560"/>
                  <a:gd name="T86" fmla="*/ 104 w 728"/>
                  <a:gd name="T87" fmla="*/ 96 h 560"/>
                  <a:gd name="T88" fmla="*/ 120 w 728"/>
                  <a:gd name="T89" fmla="*/ 88 h 560"/>
                  <a:gd name="T90" fmla="*/ 80 w 728"/>
                  <a:gd name="T91" fmla="*/ 96 h 560"/>
                  <a:gd name="T92" fmla="*/ 48 w 728"/>
                  <a:gd name="T93" fmla="*/ 104 h 560"/>
                  <a:gd name="T94" fmla="*/ 56 w 728"/>
                  <a:gd name="T95" fmla="*/ 88 h 560"/>
                  <a:gd name="T96" fmla="*/ 40 w 728"/>
                  <a:gd name="T97" fmla="*/ 80 h 560"/>
                  <a:gd name="T98" fmla="*/ 32 w 728"/>
                  <a:gd name="T99" fmla="*/ 104 h 560"/>
                  <a:gd name="T100" fmla="*/ 24 w 728"/>
                  <a:gd name="T101" fmla="*/ 104 h 560"/>
                  <a:gd name="T102" fmla="*/ 24 w 728"/>
                  <a:gd name="T103" fmla="*/ 96 h 560"/>
                  <a:gd name="T104" fmla="*/ 8 w 728"/>
                  <a:gd name="T105" fmla="*/ 64 h 560"/>
                  <a:gd name="T106" fmla="*/ 224 w 728"/>
                  <a:gd name="T107" fmla="*/ 24 h 560"/>
                  <a:gd name="T108" fmla="*/ 464 w 728"/>
                  <a:gd name="T109" fmla="*/ 32 h 560"/>
                  <a:gd name="T110" fmla="*/ 488 w 728"/>
                  <a:gd name="T111" fmla="*/ 40 h 560"/>
                  <a:gd name="T112" fmla="*/ 488 w 728"/>
                  <a:gd name="T113" fmla="*/ 0 h 560"/>
                  <a:gd name="T114" fmla="*/ 528 w 728"/>
                  <a:gd name="T115" fmla="*/ 16 h 56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728"/>
                  <a:gd name="T175" fmla="*/ 0 h 560"/>
                  <a:gd name="T176" fmla="*/ 728 w 728"/>
                  <a:gd name="T177" fmla="*/ 560 h 56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728" h="560">
                    <a:moveTo>
                      <a:pt x="528" y="32"/>
                    </a:moveTo>
                    <a:lnTo>
                      <a:pt x="528" y="32"/>
                    </a:lnTo>
                    <a:lnTo>
                      <a:pt x="536" y="32"/>
                    </a:lnTo>
                    <a:lnTo>
                      <a:pt x="536" y="40"/>
                    </a:lnTo>
                    <a:lnTo>
                      <a:pt x="528" y="40"/>
                    </a:lnTo>
                    <a:lnTo>
                      <a:pt x="520" y="40"/>
                    </a:lnTo>
                    <a:lnTo>
                      <a:pt x="520" y="56"/>
                    </a:lnTo>
                    <a:lnTo>
                      <a:pt x="520" y="64"/>
                    </a:lnTo>
                    <a:lnTo>
                      <a:pt x="520" y="56"/>
                    </a:lnTo>
                    <a:lnTo>
                      <a:pt x="520" y="48"/>
                    </a:lnTo>
                    <a:lnTo>
                      <a:pt x="528" y="40"/>
                    </a:lnTo>
                    <a:lnTo>
                      <a:pt x="536" y="40"/>
                    </a:lnTo>
                    <a:lnTo>
                      <a:pt x="552" y="80"/>
                    </a:lnTo>
                    <a:lnTo>
                      <a:pt x="552" y="96"/>
                    </a:lnTo>
                    <a:lnTo>
                      <a:pt x="560" y="112"/>
                    </a:lnTo>
                    <a:lnTo>
                      <a:pt x="568" y="104"/>
                    </a:lnTo>
                    <a:lnTo>
                      <a:pt x="576" y="112"/>
                    </a:lnTo>
                    <a:lnTo>
                      <a:pt x="584" y="136"/>
                    </a:lnTo>
                    <a:lnTo>
                      <a:pt x="592" y="144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584" y="144"/>
                    </a:lnTo>
                    <a:lnTo>
                      <a:pt x="600" y="168"/>
                    </a:lnTo>
                    <a:lnTo>
                      <a:pt x="608" y="176"/>
                    </a:lnTo>
                    <a:lnTo>
                      <a:pt x="616" y="192"/>
                    </a:lnTo>
                    <a:lnTo>
                      <a:pt x="624" y="224"/>
                    </a:lnTo>
                    <a:lnTo>
                      <a:pt x="664" y="296"/>
                    </a:lnTo>
                    <a:lnTo>
                      <a:pt x="688" y="328"/>
                    </a:lnTo>
                    <a:lnTo>
                      <a:pt x="696" y="344"/>
                    </a:lnTo>
                    <a:lnTo>
                      <a:pt x="704" y="352"/>
                    </a:lnTo>
                    <a:lnTo>
                      <a:pt x="704" y="360"/>
                    </a:lnTo>
                    <a:lnTo>
                      <a:pt x="704" y="368"/>
                    </a:lnTo>
                    <a:lnTo>
                      <a:pt x="720" y="376"/>
                    </a:lnTo>
                    <a:lnTo>
                      <a:pt x="712" y="376"/>
                    </a:lnTo>
                    <a:lnTo>
                      <a:pt x="720" y="384"/>
                    </a:lnTo>
                    <a:lnTo>
                      <a:pt x="720" y="408"/>
                    </a:lnTo>
                    <a:lnTo>
                      <a:pt x="728" y="448"/>
                    </a:lnTo>
                    <a:lnTo>
                      <a:pt x="720" y="472"/>
                    </a:lnTo>
                    <a:lnTo>
                      <a:pt x="720" y="480"/>
                    </a:lnTo>
                    <a:lnTo>
                      <a:pt x="712" y="496"/>
                    </a:lnTo>
                    <a:lnTo>
                      <a:pt x="712" y="512"/>
                    </a:lnTo>
                    <a:lnTo>
                      <a:pt x="712" y="520"/>
                    </a:lnTo>
                    <a:lnTo>
                      <a:pt x="712" y="544"/>
                    </a:lnTo>
                    <a:lnTo>
                      <a:pt x="704" y="544"/>
                    </a:lnTo>
                    <a:lnTo>
                      <a:pt x="696" y="544"/>
                    </a:lnTo>
                    <a:lnTo>
                      <a:pt x="688" y="552"/>
                    </a:lnTo>
                    <a:lnTo>
                      <a:pt x="672" y="552"/>
                    </a:lnTo>
                    <a:lnTo>
                      <a:pt x="664" y="560"/>
                    </a:lnTo>
                    <a:lnTo>
                      <a:pt x="648" y="560"/>
                    </a:lnTo>
                    <a:lnTo>
                      <a:pt x="640" y="544"/>
                    </a:lnTo>
                    <a:lnTo>
                      <a:pt x="648" y="544"/>
                    </a:lnTo>
                    <a:lnTo>
                      <a:pt x="656" y="552"/>
                    </a:lnTo>
                    <a:lnTo>
                      <a:pt x="664" y="544"/>
                    </a:lnTo>
                    <a:lnTo>
                      <a:pt x="656" y="536"/>
                    </a:lnTo>
                    <a:lnTo>
                      <a:pt x="664" y="528"/>
                    </a:lnTo>
                    <a:lnTo>
                      <a:pt x="656" y="512"/>
                    </a:lnTo>
                    <a:lnTo>
                      <a:pt x="648" y="520"/>
                    </a:lnTo>
                    <a:lnTo>
                      <a:pt x="656" y="528"/>
                    </a:lnTo>
                    <a:lnTo>
                      <a:pt x="648" y="536"/>
                    </a:lnTo>
                    <a:lnTo>
                      <a:pt x="640" y="536"/>
                    </a:lnTo>
                    <a:lnTo>
                      <a:pt x="624" y="504"/>
                    </a:lnTo>
                    <a:lnTo>
                      <a:pt x="600" y="488"/>
                    </a:lnTo>
                    <a:lnTo>
                      <a:pt x="584" y="488"/>
                    </a:lnTo>
                    <a:lnTo>
                      <a:pt x="576" y="488"/>
                    </a:lnTo>
                    <a:lnTo>
                      <a:pt x="568" y="480"/>
                    </a:lnTo>
                    <a:lnTo>
                      <a:pt x="568" y="448"/>
                    </a:lnTo>
                    <a:lnTo>
                      <a:pt x="552" y="440"/>
                    </a:lnTo>
                    <a:lnTo>
                      <a:pt x="544" y="432"/>
                    </a:lnTo>
                    <a:lnTo>
                      <a:pt x="536" y="424"/>
                    </a:lnTo>
                    <a:lnTo>
                      <a:pt x="536" y="408"/>
                    </a:lnTo>
                    <a:lnTo>
                      <a:pt x="528" y="400"/>
                    </a:lnTo>
                    <a:lnTo>
                      <a:pt x="536" y="384"/>
                    </a:lnTo>
                    <a:lnTo>
                      <a:pt x="528" y="392"/>
                    </a:lnTo>
                    <a:lnTo>
                      <a:pt x="512" y="384"/>
                    </a:lnTo>
                    <a:lnTo>
                      <a:pt x="528" y="400"/>
                    </a:lnTo>
                    <a:lnTo>
                      <a:pt x="528" y="408"/>
                    </a:lnTo>
                    <a:lnTo>
                      <a:pt x="520" y="408"/>
                    </a:lnTo>
                    <a:lnTo>
                      <a:pt x="504" y="392"/>
                    </a:lnTo>
                    <a:lnTo>
                      <a:pt x="496" y="384"/>
                    </a:lnTo>
                    <a:lnTo>
                      <a:pt x="496" y="376"/>
                    </a:lnTo>
                    <a:lnTo>
                      <a:pt x="472" y="344"/>
                    </a:lnTo>
                    <a:lnTo>
                      <a:pt x="480" y="344"/>
                    </a:lnTo>
                    <a:lnTo>
                      <a:pt x="480" y="328"/>
                    </a:lnTo>
                    <a:lnTo>
                      <a:pt x="480" y="312"/>
                    </a:lnTo>
                    <a:lnTo>
                      <a:pt x="472" y="296"/>
                    </a:lnTo>
                    <a:lnTo>
                      <a:pt x="464" y="312"/>
                    </a:lnTo>
                    <a:lnTo>
                      <a:pt x="464" y="320"/>
                    </a:lnTo>
                    <a:lnTo>
                      <a:pt x="464" y="328"/>
                    </a:lnTo>
                    <a:lnTo>
                      <a:pt x="448" y="312"/>
                    </a:lnTo>
                    <a:lnTo>
                      <a:pt x="456" y="304"/>
                    </a:lnTo>
                    <a:lnTo>
                      <a:pt x="456" y="288"/>
                    </a:lnTo>
                    <a:lnTo>
                      <a:pt x="448" y="272"/>
                    </a:lnTo>
                    <a:lnTo>
                      <a:pt x="456" y="264"/>
                    </a:lnTo>
                    <a:lnTo>
                      <a:pt x="456" y="224"/>
                    </a:lnTo>
                    <a:lnTo>
                      <a:pt x="456" y="216"/>
                    </a:lnTo>
                    <a:lnTo>
                      <a:pt x="448" y="200"/>
                    </a:lnTo>
                    <a:lnTo>
                      <a:pt x="440" y="184"/>
                    </a:lnTo>
                    <a:lnTo>
                      <a:pt x="432" y="184"/>
                    </a:lnTo>
                    <a:lnTo>
                      <a:pt x="416" y="184"/>
                    </a:lnTo>
                    <a:lnTo>
                      <a:pt x="408" y="184"/>
                    </a:lnTo>
                    <a:lnTo>
                      <a:pt x="408" y="176"/>
                    </a:lnTo>
                    <a:lnTo>
                      <a:pt x="416" y="176"/>
                    </a:lnTo>
                    <a:lnTo>
                      <a:pt x="408" y="168"/>
                    </a:lnTo>
                    <a:lnTo>
                      <a:pt x="392" y="160"/>
                    </a:lnTo>
                    <a:lnTo>
                      <a:pt x="376" y="152"/>
                    </a:lnTo>
                    <a:lnTo>
                      <a:pt x="376" y="144"/>
                    </a:lnTo>
                    <a:lnTo>
                      <a:pt x="360" y="128"/>
                    </a:lnTo>
                    <a:lnTo>
                      <a:pt x="352" y="112"/>
                    </a:lnTo>
                    <a:lnTo>
                      <a:pt x="328" y="104"/>
                    </a:lnTo>
                    <a:lnTo>
                      <a:pt x="312" y="104"/>
                    </a:lnTo>
                    <a:lnTo>
                      <a:pt x="296" y="104"/>
                    </a:lnTo>
                    <a:lnTo>
                      <a:pt x="288" y="112"/>
                    </a:lnTo>
                    <a:lnTo>
                      <a:pt x="288" y="120"/>
                    </a:lnTo>
                    <a:lnTo>
                      <a:pt x="272" y="120"/>
                    </a:lnTo>
                    <a:lnTo>
                      <a:pt x="264" y="136"/>
                    </a:lnTo>
                    <a:lnTo>
                      <a:pt x="256" y="144"/>
                    </a:lnTo>
                    <a:lnTo>
                      <a:pt x="248" y="144"/>
                    </a:lnTo>
                    <a:lnTo>
                      <a:pt x="248" y="136"/>
                    </a:lnTo>
                    <a:lnTo>
                      <a:pt x="240" y="152"/>
                    </a:lnTo>
                    <a:lnTo>
                      <a:pt x="232" y="152"/>
                    </a:lnTo>
                    <a:lnTo>
                      <a:pt x="224" y="152"/>
                    </a:lnTo>
                    <a:lnTo>
                      <a:pt x="208" y="160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44"/>
                    </a:lnTo>
                    <a:lnTo>
                      <a:pt x="200" y="136"/>
                    </a:lnTo>
                    <a:lnTo>
                      <a:pt x="176" y="120"/>
                    </a:lnTo>
                    <a:lnTo>
                      <a:pt x="192" y="120"/>
                    </a:lnTo>
                    <a:lnTo>
                      <a:pt x="184" y="112"/>
                    </a:lnTo>
                    <a:lnTo>
                      <a:pt x="176" y="112"/>
                    </a:lnTo>
                    <a:lnTo>
                      <a:pt x="184" y="96"/>
                    </a:lnTo>
                    <a:lnTo>
                      <a:pt x="168" y="96"/>
                    </a:lnTo>
                    <a:lnTo>
                      <a:pt x="168" y="112"/>
                    </a:lnTo>
                    <a:lnTo>
                      <a:pt x="152" y="104"/>
                    </a:lnTo>
                    <a:lnTo>
                      <a:pt x="120" y="96"/>
                    </a:lnTo>
                    <a:lnTo>
                      <a:pt x="104" y="96"/>
                    </a:lnTo>
                    <a:lnTo>
                      <a:pt x="112" y="96"/>
                    </a:lnTo>
                    <a:lnTo>
                      <a:pt x="128" y="96"/>
                    </a:lnTo>
                    <a:lnTo>
                      <a:pt x="136" y="88"/>
                    </a:lnTo>
                    <a:lnTo>
                      <a:pt x="120" y="88"/>
                    </a:lnTo>
                    <a:lnTo>
                      <a:pt x="88" y="88"/>
                    </a:lnTo>
                    <a:lnTo>
                      <a:pt x="80" y="96"/>
                    </a:lnTo>
                    <a:lnTo>
                      <a:pt x="64" y="96"/>
                    </a:lnTo>
                    <a:lnTo>
                      <a:pt x="56" y="104"/>
                    </a:lnTo>
                    <a:lnTo>
                      <a:pt x="48" y="104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40" y="88"/>
                    </a:lnTo>
                    <a:lnTo>
                      <a:pt x="40" y="96"/>
                    </a:lnTo>
                    <a:lnTo>
                      <a:pt x="32" y="104"/>
                    </a:lnTo>
                    <a:lnTo>
                      <a:pt x="32" y="112"/>
                    </a:lnTo>
                    <a:lnTo>
                      <a:pt x="16" y="112"/>
                    </a:lnTo>
                    <a:lnTo>
                      <a:pt x="24" y="104"/>
                    </a:lnTo>
                    <a:lnTo>
                      <a:pt x="24" y="96"/>
                    </a:lnTo>
                    <a:lnTo>
                      <a:pt x="16" y="96"/>
                    </a:lnTo>
                    <a:lnTo>
                      <a:pt x="24" y="96"/>
                    </a:lnTo>
                    <a:lnTo>
                      <a:pt x="16" y="88"/>
                    </a:lnTo>
                    <a:lnTo>
                      <a:pt x="24" y="88"/>
                    </a:lnTo>
                    <a:lnTo>
                      <a:pt x="24" y="72"/>
                    </a:lnTo>
                    <a:lnTo>
                      <a:pt x="8" y="64"/>
                    </a:lnTo>
                    <a:lnTo>
                      <a:pt x="0" y="64"/>
                    </a:lnTo>
                    <a:lnTo>
                      <a:pt x="0" y="48"/>
                    </a:lnTo>
                    <a:lnTo>
                      <a:pt x="224" y="24"/>
                    </a:lnTo>
                    <a:lnTo>
                      <a:pt x="240" y="48"/>
                    </a:lnTo>
                    <a:lnTo>
                      <a:pt x="464" y="32"/>
                    </a:lnTo>
                    <a:lnTo>
                      <a:pt x="472" y="48"/>
                    </a:lnTo>
                    <a:lnTo>
                      <a:pt x="488" y="48"/>
                    </a:lnTo>
                    <a:lnTo>
                      <a:pt x="488" y="40"/>
                    </a:lnTo>
                    <a:lnTo>
                      <a:pt x="480" y="32"/>
                    </a:lnTo>
                    <a:lnTo>
                      <a:pt x="480" y="24"/>
                    </a:lnTo>
                    <a:lnTo>
                      <a:pt x="480" y="8"/>
                    </a:lnTo>
                    <a:lnTo>
                      <a:pt x="488" y="0"/>
                    </a:lnTo>
                    <a:lnTo>
                      <a:pt x="496" y="8"/>
                    </a:lnTo>
                    <a:lnTo>
                      <a:pt x="512" y="8"/>
                    </a:lnTo>
                    <a:lnTo>
                      <a:pt x="520" y="8"/>
                    </a:lnTo>
                    <a:lnTo>
                      <a:pt x="528" y="8"/>
                    </a:lnTo>
                    <a:lnTo>
                      <a:pt x="528" y="16"/>
                    </a:lnTo>
                    <a:lnTo>
                      <a:pt x="528" y="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04"/>
              <p:cNvSpPr>
                <a:spLocks/>
              </p:cNvSpPr>
              <p:nvPr/>
            </p:nvSpPr>
            <p:spPr bwMode="auto">
              <a:xfrm>
                <a:off x="1006965" y="695355"/>
                <a:ext cx="908299" cy="632300"/>
              </a:xfrm>
              <a:custGeom>
                <a:avLst/>
                <a:gdLst>
                  <a:gd name="T0" fmla="*/ 56 w 528"/>
                  <a:gd name="T1" fmla="*/ 56 h 392"/>
                  <a:gd name="T2" fmla="*/ 96 w 528"/>
                  <a:gd name="T3" fmla="*/ 72 h 392"/>
                  <a:gd name="T4" fmla="*/ 120 w 528"/>
                  <a:gd name="T5" fmla="*/ 88 h 392"/>
                  <a:gd name="T6" fmla="*/ 128 w 528"/>
                  <a:gd name="T7" fmla="*/ 96 h 392"/>
                  <a:gd name="T8" fmla="*/ 136 w 528"/>
                  <a:gd name="T9" fmla="*/ 96 h 392"/>
                  <a:gd name="T10" fmla="*/ 120 w 528"/>
                  <a:gd name="T11" fmla="*/ 128 h 392"/>
                  <a:gd name="T12" fmla="*/ 128 w 528"/>
                  <a:gd name="T13" fmla="*/ 112 h 392"/>
                  <a:gd name="T14" fmla="*/ 88 w 528"/>
                  <a:gd name="T15" fmla="*/ 144 h 392"/>
                  <a:gd name="T16" fmla="*/ 96 w 528"/>
                  <a:gd name="T17" fmla="*/ 160 h 392"/>
                  <a:gd name="T18" fmla="*/ 120 w 528"/>
                  <a:gd name="T19" fmla="*/ 128 h 392"/>
                  <a:gd name="T20" fmla="*/ 144 w 528"/>
                  <a:gd name="T21" fmla="*/ 112 h 392"/>
                  <a:gd name="T22" fmla="*/ 136 w 528"/>
                  <a:gd name="T23" fmla="*/ 128 h 392"/>
                  <a:gd name="T24" fmla="*/ 136 w 528"/>
                  <a:gd name="T25" fmla="*/ 144 h 392"/>
                  <a:gd name="T26" fmla="*/ 120 w 528"/>
                  <a:gd name="T27" fmla="*/ 176 h 392"/>
                  <a:gd name="T28" fmla="*/ 112 w 528"/>
                  <a:gd name="T29" fmla="*/ 168 h 392"/>
                  <a:gd name="T30" fmla="*/ 112 w 528"/>
                  <a:gd name="T31" fmla="*/ 160 h 392"/>
                  <a:gd name="T32" fmla="*/ 88 w 528"/>
                  <a:gd name="T33" fmla="*/ 176 h 392"/>
                  <a:gd name="T34" fmla="*/ 104 w 528"/>
                  <a:gd name="T35" fmla="*/ 184 h 392"/>
                  <a:gd name="T36" fmla="*/ 128 w 528"/>
                  <a:gd name="T37" fmla="*/ 176 h 392"/>
                  <a:gd name="T38" fmla="*/ 144 w 528"/>
                  <a:gd name="T39" fmla="*/ 168 h 392"/>
                  <a:gd name="T40" fmla="*/ 144 w 528"/>
                  <a:gd name="T41" fmla="*/ 136 h 392"/>
                  <a:gd name="T42" fmla="*/ 168 w 528"/>
                  <a:gd name="T43" fmla="*/ 104 h 392"/>
                  <a:gd name="T44" fmla="*/ 160 w 528"/>
                  <a:gd name="T45" fmla="*/ 88 h 392"/>
                  <a:gd name="T46" fmla="*/ 152 w 528"/>
                  <a:gd name="T47" fmla="*/ 88 h 392"/>
                  <a:gd name="T48" fmla="*/ 160 w 528"/>
                  <a:gd name="T49" fmla="*/ 80 h 392"/>
                  <a:gd name="T50" fmla="*/ 152 w 528"/>
                  <a:gd name="T51" fmla="*/ 56 h 392"/>
                  <a:gd name="T52" fmla="*/ 160 w 528"/>
                  <a:gd name="T53" fmla="*/ 48 h 392"/>
                  <a:gd name="T54" fmla="*/ 168 w 528"/>
                  <a:gd name="T55" fmla="*/ 48 h 392"/>
                  <a:gd name="T56" fmla="*/ 168 w 528"/>
                  <a:gd name="T57" fmla="*/ 32 h 392"/>
                  <a:gd name="T58" fmla="*/ 160 w 528"/>
                  <a:gd name="T59" fmla="*/ 0 h 392"/>
                  <a:gd name="T60" fmla="*/ 528 w 528"/>
                  <a:gd name="T61" fmla="*/ 96 h 392"/>
                  <a:gd name="T62" fmla="*/ 480 w 528"/>
                  <a:gd name="T63" fmla="*/ 368 h 392"/>
                  <a:gd name="T64" fmla="*/ 472 w 528"/>
                  <a:gd name="T65" fmla="*/ 392 h 392"/>
                  <a:gd name="T66" fmla="*/ 288 w 528"/>
                  <a:gd name="T67" fmla="*/ 360 h 392"/>
                  <a:gd name="T68" fmla="*/ 256 w 528"/>
                  <a:gd name="T69" fmla="*/ 360 h 392"/>
                  <a:gd name="T70" fmla="*/ 208 w 528"/>
                  <a:gd name="T71" fmla="*/ 360 h 392"/>
                  <a:gd name="T72" fmla="*/ 176 w 528"/>
                  <a:gd name="T73" fmla="*/ 360 h 392"/>
                  <a:gd name="T74" fmla="*/ 136 w 528"/>
                  <a:gd name="T75" fmla="*/ 336 h 392"/>
                  <a:gd name="T76" fmla="*/ 72 w 528"/>
                  <a:gd name="T77" fmla="*/ 328 h 392"/>
                  <a:gd name="T78" fmla="*/ 72 w 528"/>
                  <a:gd name="T79" fmla="*/ 288 h 392"/>
                  <a:gd name="T80" fmla="*/ 40 w 528"/>
                  <a:gd name="T81" fmla="*/ 264 h 392"/>
                  <a:gd name="T82" fmla="*/ 24 w 528"/>
                  <a:gd name="T83" fmla="*/ 248 h 392"/>
                  <a:gd name="T84" fmla="*/ 0 w 528"/>
                  <a:gd name="T85" fmla="*/ 240 h 392"/>
                  <a:gd name="T86" fmla="*/ 0 w 528"/>
                  <a:gd name="T87" fmla="*/ 232 h 392"/>
                  <a:gd name="T88" fmla="*/ 8 w 528"/>
                  <a:gd name="T89" fmla="*/ 208 h 392"/>
                  <a:gd name="T90" fmla="*/ 8 w 528"/>
                  <a:gd name="T91" fmla="*/ 232 h 392"/>
                  <a:gd name="T92" fmla="*/ 16 w 528"/>
                  <a:gd name="T93" fmla="*/ 208 h 392"/>
                  <a:gd name="T94" fmla="*/ 24 w 528"/>
                  <a:gd name="T95" fmla="*/ 192 h 392"/>
                  <a:gd name="T96" fmla="*/ 8 w 528"/>
                  <a:gd name="T97" fmla="*/ 176 h 392"/>
                  <a:gd name="T98" fmla="*/ 32 w 528"/>
                  <a:gd name="T99" fmla="*/ 176 h 392"/>
                  <a:gd name="T100" fmla="*/ 24 w 528"/>
                  <a:gd name="T101" fmla="*/ 168 h 392"/>
                  <a:gd name="T102" fmla="*/ 16 w 528"/>
                  <a:gd name="T103" fmla="*/ 168 h 392"/>
                  <a:gd name="T104" fmla="*/ 16 w 528"/>
                  <a:gd name="T105" fmla="*/ 136 h 392"/>
                  <a:gd name="T106" fmla="*/ 8 w 528"/>
                  <a:gd name="T107" fmla="*/ 64 h 39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8"/>
                  <a:gd name="T163" fmla="*/ 0 h 392"/>
                  <a:gd name="T164" fmla="*/ 528 w 528"/>
                  <a:gd name="T165" fmla="*/ 392 h 39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8" h="392">
                    <a:moveTo>
                      <a:pt x="16" y="32"/>
                    </a:moveTo>
                    <a:lnTo>
                      <a:pt x="16" y="24"/>
                    </a:lnTo>
                    <a:lnTo>
                      <a:pt x="24" y="32"/>
                    </a:lnTo>
                    <a:lnTo>
                      <a:pt x="56" y="56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20" y="88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28" y="88"/>
                    </a:lnTo>
                    <a:lnTo>
                      <a:pt x="128" y="80"/>
                    </a:lnTo>
                    <a:lnTo>
                      <a:pt x="136" y="80"/>
                    </a:lnTo>
                    <a:lnTo>
                      <a:pt x="136" y="96"/>
                    </a:lnTo>
                    <a:lnTo>
                      <a:pt x="136" y="104"/>
                    </a:lnTo>
                    <a:lnTo>
                      <a:pt x="136" y="112"/>
                    </a:lnTo>
                    <a:lnTo>
                      <a:pt x="120" y="128"/>
                    </a:lnTo>
                    <a:lnTo>
                      <a:pt x="120" y="120"/>
                    </a:lnTo>
                    <a:lnTo>
                      <a:pt x="128" y="112"/>
                    </a:lnTo>
                    <a:lnTo>
                      <a:pt x="104" y="136"/>
                    </a:lnTo>
                    <a:lnTo>
                      <a:pt x="88" y="144"/>
                    </a:lnTo>
                    <a:lnTo>
                      <a:pt x="88" y="152"/>
                    </a:lnTo>
                    <a:lnTo>
                      <a:pt x="96" y="160"/>
                    </a:lnTo>
                    <a:lnTo>
                      <a:pt x="104" y="152"/>
                    </a:lnTo>
                    <a:lnTo>
                      <a:pt x="96" y="144"/>
                    </a:lnTo>
                    <a:lnTo>
                      <a:pt x="120" y="128"/>
                    </a:lnTo>
                    <a:lnTo>
                      <a:pt x="144" y="112"/>
                    </a:lnTo>
                    <a:lnTo>
                      <a:pt x="144" y="120"/>
                    </a:lnTo>
                    <a:lnTo>
                      <a:pt x="144" y="128"/>
                    </a:lnTo>
                    <a:lnTo>
                      <a:pt x="136" y="128"/>
                    </a:lnTo>
                    <a:lnTo>
                      <a:pt x="128" y="136"/>
                    </a:lnTo>
                    <a:lnTo>
                      <a:pt x="128" y="144"/>
                    </a:lnTo>
                    <a:lnTo>
                      <a:pt x="136" y="144"/>
                    </a:lnTo>
                    <a:lnTo>
                      <a:pt x="128" y="168"/>
                    </a:lnTo>
                    <a:lnTo>
                      <a:pt x="120" y="176"/>
                    </a:lnTo>
                    <a:lnTo>
                      <a:pt x="120" y="168"/>
                    </a:lnTo>
                    <a:lnTo>
                      <a:pt x="128" y="160"/>
                    </a:lnTo>
                    <a:lnTo>
                      <a:pt x="112" y="168"/>
                    </a:lnTo>
                    <a:lnTo>
                      <a:pt x="112" y="176"/>
                    </a:lnTo>
                    <a:lnTo>
                      <a:pt x="112" y="168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88" y="168"/>
                    </a:lnTo>
                    <a:lnTo>
                      <a:pt x="88" y="176"/>
                    </a:lnTo>
                    <a:lnTo>
                      <a:pt x="96" y="176"/>
                    </a:lnTo>
                    <a:lnTo>
                      <a:pt x="104" y="176"/>
                    </a:lnTo>
                    <a:lnTo>
                      <a:pt x="104" y="184"/>
                    </a:lnTo>
                    <a:lnTo>
                      <a:pt x="112" y="184"/>
                    </a:lnTo>
                    <a:lnTo>
                      <a:pt x="120" y="176"/>
                    </a:lnTo>
                    <a:lnTo>
                      <a:pt x="128" y="176"/>
                    </a:lnTo>
                    <a:lnTo>
                      <a:pt x="136" y="176"/>
                    </a:lnTo>
                    <a:lnTo>
                      <a:pt x="144" y="168"/>
                    </a:lnTo>
                    <a:lnTo>
                      <a:pt x="144" y="152"/>
                    </a:lnTo>
                    <a:lnTo>
                      <a:pt x="152" y="144"/>
                    </a:lnTo>
                    <a:lnTo>
                      <a:pt x="144" y="136"/>
                    </a:lnTo>
                    <a:lnTo>
                      <a:pt x="152" y="120"/>
                    </a:lnTo>
                    <a:lnTo>
                      <a:pt x="168" y="104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52" y="88"/>
                    </a:lnTo>
                    <a:lnTo>
                      <a:pt x="152" y="80"/>
                    </a:lnTo>
                    <a:lnTo>
                      <a:pt x="160" y="80"/>
                    </a:lnTo>
                    <a:lnTo>
                      <a:pt x="168" y="80"/>
                    </a:lnTo>
                    <a:lnTo>
                      <a:pt x="160" y="64"/>
                    </a:lnTo>
                    <a:lnTo>
                      <a:pt x="160" y="56"/>
                    </a:lnTo>
                    <a:lnTo>
                      <a:pt x="152" y="56"/>
                    </a:lnTo>
                    <a:lnTo>
                      <a:pt x="152" y="48"/>
                    </a:lnTo>
                    <a:lnTo>
                      <a:pt x="160" y="40"/>
                    </a:lnTo>
                    <a:lnTo>
                      <a:pt x="160" y="48"/>
                    </a:lnTo>
                    <a:lnTo>
                      <a:pt x="160" y="56"/>
                    </a:lnTo>
                    <a:lnTo>
                      <a:pt x="168" y="56"/>
                    </a:lnTo>
                    <a:lnTo>
                      <a:pt x="160" y="48"/>
                    </a:lnTo>
                    <a:lnTo>
                      <a:pt x="168" y="48"/>
                    </a:lnTo>
                    <a:lnTo>
                      <a:pt x="168" y="40"/>
                    </a:lnTo>
                    <a:lnTo>
                      <a:pt x="168" y="32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60" y="0"/>
                    </a:lnTo>
                    <a:lnTo>
                      <a:pt x="184" y="8"/>
                    </a:lnTo>
                    <a:lnTo>
                      <a:pt x="264" y="32"/>
                    </a:lnTo>
                    <a:lnTo>
                      <a:pt x="456" y="80"/>
                    </a:lnTo>
                    <a:lnTo>
                      <a:pt x="528" y="96"/>
                    </a:lnTo>
                    <a:lnTo>
                      <a:pt x="480" y="344"/>
                    </a:lnTo>
                    <a:lnTo>
                      <a:pt x="472" y="352"/>
                    </a:lnTo>
                    <a:lnTo>
                      <a:pt x="480" y="368"/>
                    </a:lnTo>
                    <a:lnTo>
                      <a:pt x="480" y="376"/>
                    </a:lnTo>
                    <a:lnTo>
                      <a:pt x="472" y="384"/>
                    </a:lnTo>
                    <a:lnTo>
                      <a:pt x="472" y="392"/>
                    </a:lnTo>
                    <a:lnTo>
                      <a:pt x="336" y="360"/>
                    </a:lnTo>
                    <a:lnTo>
                      <a:pt x="320" y="360"/>
                    </a:lnTo>
                    <a:lnTo>
                      <a:pt x="296" y="360"/>
                    </a:lnTo>
                    <a:lnTo>
                      <a:pt x="288" y="360"/>
                    </a:lnTo>
                    <a:lnTo>
                      <a:pt x="288" y="352"/>
                    </a:lnTo>
                    <a:lnTo>
                      <a:pt x="280" y="360"/>
                    </a:lnTo>
                    <a:lnTo>
                      <a:pt x="256" y="360"/>
                    </a:lnTo>
                    <a:lnTo>
                      <a:pt x="240" y="368"/>
                    </a:lnTo>
                    <a:lnTo>
                      <a:pt x="216" y="368"/>
                    </a:lnTo>
                    <a:lnTo>
                      <a:pt x="216" y="360"/>
                    </a:lnTo>
                    <a:lnTo>
                      <a:pt x="208" y="360"/>
                    </a:lnTo>
                    <a:lnTo>
                      <a:pt x="200" y="360"/>
                    </a:lnTo>
                    <a:lnTo>
                      <a:pt x="192" y="360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68" y="352"/>
                    </a:lnTo>
                    <a:lnTo>
                      <a:pt x="152" y="336"/>
                    </a:lnTo>
                    <a:lnTo>
                      <a:pt x="136" y="336"/>
                    </a:lnTo>
                    <a:lnTo>
                      <a:pt x="128" y="344"/>
                    </a:lnTo>
                    <a:lnTo>
                      <a:pt x="112" y="344"/>
                    </a:lnTo>
                    <a:lnTo>
                      <a:pt x="88" y="344"/>
                    </a:lnTo>
                    <a:lnTo>
                      <a:pt x="80" y="336"/>
                    </a:lnTo>
                    <a:lnTo>
                      <a:pt x="72" y="328"/>
                    </a:lnTo>
                    <a:lnTo>
                      <a:pt x="64" y="320"/>
                    </a:lnTo>
                    <a:lnTo>
                      <a:pt x="64" y="312"/>
                    </a:lnTo>
                    <a:lnTo>
                      <a:pt x="72" y="304"/>
                    </a:lnTo>
                    <a:lnTo>
                      <a:pt x="72" y="288"/>
                    </a:lnTo>
                    <a:lnTo>
                      <a:pt x="64" y="272"/>
                    </a:lnTo>
                    <a:lnTo>
                      <a:pt x="48" y="264"/>
                    </a:lnTo>
                    <a:lnTo>
                      <a:pt x="40" y="264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16" y="248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0" y="232"/>
                    </a:lnTo>
                    <a:lnTo>
                      <a:pt x="0" y="224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24" y="200"/>
                    </a:lnTo>
                    <a:lnTo>
                      <a:pt x="24" y="192"/>
                    </a:lnTo>
                    <a:lnTo>
                      <a:pt x="16" y="200"/>
                    </a:lnTo>
                    <a:lnTo>
                      <a:pt x="8" y="200"/>
                    </a:lnTo>
                    <a:lnTo>
                      <a:pt x="8" y="176"/>
                    </a:lnTo>
                    <a:lnTo>
                      <a:pt x="16" y="176"/>
                    </a:lnTo>
                    <a:lnTo>
                      <a:pt x="16" y="184"/>
                    </a:lnTo>
                    <a:lnTo>
                      <a:pt x="16" y="176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16" y="168"/>
                    </a:lnTo>
                    <a:lnTo>
                      <a:pt x="8" y="168"/>
                    </a:lnTo>
                    <a:lnTo>
                      <a:pt x="8" y="160"/>
                    </a:lnTo>
                    <a:lnTo>
                      <a:pt x="16" y="160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8" y="64"/>
                    </a:lnTo>
                    <a:lnTo>
                      <a:pt x="8" y="48"/>
                    </a:lnTo>
                    <a:lnTo>
                      <a:pt x="8" y="40"/>
                    </a:lnTo>
                    <a:lnTo>
                      <a:pt x="16" y="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05"/>
              <p:cNvSpPr>
                <a:spLocks/>
              </p:cNvSpPr>
              <p:nvPr/>
            </p:nvSpPr>
            <p:spPr bwMode="auto">
              <a:xfrm>
                <a:off x="759248" y="1095629"/>
                <a:ext cx="1100969" cy="862968"/>
              </a:xfrm>
              <a:custGeom>
                <a:avLst/>
                <a:gdLst>
                  <a:gd name="T0" fmla="*/ 184 w 640"/>
                  <a:gd name="T1" fmla="*/ 16 h 536"/>
                  <a:gd name="T2" fmla="*/ 176 w 640"/>
                  <a:gd name="T3" fmla="*/ 8 h 536"/>
                  <a:gd name="T4" fmla="*/ 176 w 640"/>
                  <a:gd name="T5" fmla="*/ 8 h 536"/>
                  <a:gd name="T6" fmla="*/ 168 w 640"/>
                  <a:gd name="T7" fmla="*/ 8 h 536"/>
                  <a:gd name="T8" fmla="*/ 160 w 640"/>
                  <a:gd name="T9" fmla="*/ 0 h 536"/>
                  <a:gd name="T10" fmla="*/ 152 w 640"/>
                  <a:gd name="T11" fmla="*/ 8 h 536"/>
                  <a:gd name="T12" fmla="*/ 144 w 640"/>
                  <a:gd name="T13" fmla="*/ 0 h 536"/>
                  <a:gd name="T14" fmla="*/ 144 w 640"/>
                  <a:gd name="T15" fmla="*/ 0 h 536"/>
                  <a:gd name="T16" fmla="*/ 144 w 640"/>
                  <a:gd name="T17" fmla="*/ 16 h 536"/>
                  <a:gd name="T18" fmla="*/ 136 w 640"/>
                  <a:gd name="T19" fmla="*/ 24 h 536"/>
                  <a:gd name="T20" fmla="*/ 136 w 640"/>
                  <a:gd name="T21" fmla="*/ 32 h 536"/>
                  <a:gd name="T22" fmla="*/ 136 w 640"/>
                  <a:gd name="T23" fmla="*/ 32 h 536"/>
                  <a:gd name="T24" fmla="*/ 136 w 640"/>
                  <a:gd name="T25" fmla="*/ 56 h 536"/>
                  <a:gd name="T26" fmla="*/ 128 w 640"/>
                  <a:gd name="T27" fmla="*/ 72 h 536"/>
                  <a:gd name="T28" fmla="*/ 112 w 640"/>
                  <a:gd name="T29" fmla="*/ 112 h 536"/>
                  <a:gd name="T30" fmla="*/ 96 w 640"/>
                  <a:gd name="T31" fmla="*/ 136 h 536"/>
                  <a:gd name="T32" fmla="*/ 80 w 640"/>
                  <a:gd name="T33" fmla="*/ 176 h 536"/>
                  <a:gd name="T34" fmla="*/ 80 w 640"/>
                  <a:gd name="T35" fmla="*/ 176 h 536"/>
                  <a:gd name="T36" fmla="*/ 40 w 640"/>
                  <a:gd name="T37" fmla="*/ 264 h 536"/>
                  <a:gd name="T38" fmla="*/ 32 w 640"/>
                  <a:gd name="T39" fmla="*/ 272 h 536"/>
                  <a:gd name="T40" fmla="*/ 8 w 640"/>
                  <a:gd name="T41" fmla="*/ 312 h 536"/>
                  <a:gd name="T42" fmla="*/ 8 w 640"/>
                  <a:gd name="T43" fmla="*/ 336 h 536"/>
                  <a:gd name="T44" fmla="*/ 8 w 640"/>
                  <a:gd name="T45" fmla="*/ 352 h 536"/>
                  <a:gd name="T46" fmla="*/ 0 w 640"/>
                  <a:gd name="T47" fmla="*/ 384 h 536"/>
                  <a:gd name="T48" fmla="*/ 8 w 640"/>
                  <a:gd name="T49" fmla="*/ 400 h 536"/>
                  <a:gd name="T50" fmla="*/ 280 w 640"/>
                  <a:gd name="T51" fmla="*/ 480 h 536"/>
                  <a:gd name="T52" fmla="*/ 480 w 640"/>
                  <a:gd name="T53" fmla="*/ 528 h 536"/>
                  <a:gd name="T54" fmla="*/ 520 w 640"/>
                  <a:gd name="T55" fmla="*/ 536 h 536"/>
                  <a:gd name="T56" fmla="*/ 560 w 640"/>
                  <a:gd name="T57" fmla="*/ 368 h 536"/>
                  <a:gd name="T58" fmla="*/ 576 w 640"/>
                  <a:gd name="T59" fmla="*/ 344 h 536"/>
                  <a:gd name="T60" fmla="*/ 576 w 640"/>
                  <a:gd name="T61" fmla="*/ 336 h 536"/>
                  <a:gd name="T62" fmla="*/ 576 w 640"/>
                  <a:gd name="T63" fmla="*/ 328 h 536"/>
                  <a:gd name="T64" fmla="*/ 576 w 640"/>
                  <a:gd name="T65" fmla="*/ 328 h 536"/>
                  <a:gd name="T66" fmla="*/ 560 w 640"/>
                  <a:gd name="T67" fmla="*/ 312 h 536"/>
                  <a:gd name="T68" fmla="*/ 560 w 640"/>
                  <a:gd name="T69" fmla="*/ 304 h 536"/>
                  <a:gd name="T70" fmla="*/ 568 w 640"/>
                  <a:gd name="T71" fmla="*/ 280 h 536"/>
                  <a:gd name="T72" fmla="*/ 600 w 640"/>
                  <a:gd name="T73" fmla="*/ 248 h 536"/>
                  <a:gd name="T74" fmla="*/ 600 w 640"/>
                  <a:gd name="T75" fmla="*/ 240 h 536"/>
                  <a:gd name="T76" fmla="*/ 640 w 640"/>
                  <a:gd name="T77" fmla="*/ 192 h 536"/>
                  <a:gd name="T78" fmla="*/ 640 w 640"/>
                  <a:gd name="T79" fmla="*/ 184 h 536"/>
                  <a:gd name="T80" fmla="*/ 632 w 640"/>
                  <a:gd name="T81" fmla="*/ 168 h 536"/>
                  <a:gd name="T82" fmla="*/ 616 w 640"/>
                  <a:gd name="T83" fmla="*/ 144 h 536"/>
                  <a:gd name="T84" fmla="*/ 480 w 640"/>
                  <a:gd name="T85" fmla="*/ 112 h 536"/>
                  <a:gd name="T86" fmla="*/ 464 w 640"/>
                  <a:gd name="T87" fmla="*/ 112 h 536"/>
                  <a:gd name="T88" fmla="*/ 432 w 640"/>
                  <a:gd name="T89" fmla="*/ 112 h 536"/>
                  <a:gd name="T90" fmla="*/ 424 w 640"/>
                  <a:gd name="T91" fmla="*/ 112 h 536"/>
                  <a:gd name="T92" fmla="*/ 424 w 640"/>
                  <a:gd name="T93" fmla="*/ 112 h 536"/>
                  <a:gd name="T94" fmla="*/ 400 w 640"/>
                  <a:gd name="T95" fmla="*/ 112 h 536"/>
                  <a:gd name="T96" fmla="*/ 360 w 640"/>
                  <a:gd name="T97" fmla="*/ 120 h 536"/>
                  <a:gd name="T98" fmla="*/ 352 w 640"/>
                  <a:gd name="T99" fmla="*/ 112 h 536"/>
                  <a:gd name="T100" fmla="*/ 344 w 640"/>
                  <a:gd name="T101" fmla="*/ 112 h 536"/>
                  <a:gd name="T102" fmla="*/ 328 w 640"/>
                  <a:gd name="T103" fmla="*/ 112 h 536"/>
                  <a:gd name="T104" fmla="*/ 320 w 640"/>
                  <a:gd name="T105" fmla="*/ 112 h 536"/>
                  <a:gd name="T106" fmla="*/ 296 w 640"/>
                  <a:gd name="T107" fmla="*/ 88 h 536"/>
                  <a:gd name="T108" fmla="*/ 280 w 640"/>
                  <a:gd name="T109" fmla="*/ 88 h 536"/>
                  <a:gd name="T110" fmla="*/ 256 w 640"/>
                  <a:gd name="T111" fmla="*/ 96 h 536"/>
                  <a:gd name="T112" fmla="*/ 224 w 640"/>
                  <a:gd name="T113" fmla="*/ 88 h 536"/>
                  <a:gd name="T114" fmla="*/ 216 w 640"/>
                  <a:gd name="T115" fmla="*/ 80 h 536"/>
                  <a:gd name="T116" fmla="*/ 208 w 640"/>
                  <a:gd name="T117" fmla="*/ 64 h 536"/>
                  <a:gd name="T118" fmla="*/ 216 w 640"/>
                  <a:gd name="T119" fmla="*/ 40 h 536"/>
                  <a:gd name="T120" fmla="*/ 192 w 640"/>
                  <a:gd name="T121" fmla="*/ 16 h 536"/>
                  <a:gd name="T122" fmla="*/ 184 w 640"/>
                  <a:gd name="T123" fmla="*/ 16 h 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640"/>
                  <a:gd name="T187" fmla="*/ 0 h 536"/>
                  <a:gd name="T188" fmla="*/ 640 w 640"/>
                  <a:gd name="T189" fmla="*/ 536 h 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640" h="536">
                    <a:moveTo>
                      <a:pt x="192" y="16"/>
                    </a:moveTo>
                    <a:lnTo>
                      <a:pt x="184" y="16"/>
                    </a:lnTo>
                    <a:lnTo>
                      <a:pt x="184" y="8"/>
                    </a:lnTo>
                    <a:lnTo>
                      <a:pt x="176" y="8"/>
                    </a:lnTo>
                    <a:lnTo>
                      <a:pt x="168" y="8"/>
                    </a:lnTo>
                    <a:lnTo>
                      <a:pt x="160" y="8"/>
                    </a:lnTo>
                    <a:lnTo>
                      <a:pt x="160" y="0"/>
                    </a:lnTo>
                    <a:lnTo>
                      <a:pt x="152" y="8"/>
                    </a:lnTo>
                    <a:lnTo>
                      <a:pt x="152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44" y="16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28" y="48"/>
                    </a:lnTo>
                    <a:lnTo>
                      <a:pt x="136" y="56"/>
                    </a:lnTo>
                    <a:lnTo>
                      <a:pt x="128" y="72"/>
                    </a:lnTo>
                    <a:lnTo>
                      <a:pt x="112" y="112"/>
                    </a:lnTo>
                    <a:lnTo>
                      <a:pt x="96" y="136"/>
                    </a:lnTo>
                    <a:lnTo>
                      <a:pt x="80" y="176"/>
                    </a:lnTo>
                    <a:lnTo>
                      <a:pt x="64" y="224"/>
                    </a:lnTo>
                    <a:lnTo>
                      <a:pt x="40" y="264"/>
                    </a:lnTo>
                    <a:lnTo>
                      <a:pt x="32" y="272"/>
                    </a:lnTo>
                    <a:lnTo>
                      <a:pt x="24" y="288"/>
                    </a:lnTo>
                    <a:lnTo>
                      <a:pt x="8" y="312"/>
                    </a:lnTo>
                    <a:lnTo>
                      <a:pt x="8" y="320"/>
                    </a:lnTo>
                    <a:lnTo>
                      <a:pt x="8" y="336"/>
                    </a:lnTo>
                    <a:lnTo>
                      <a:pt x="8" y="344"/>
                    </a:lnTo>
                    <a:lnTo>
                      <a:pt x="8" y="352"/>
                    </a:lnTo>
                    <a:lnTo>
                      <a:pt x="0" y="368"/>
                    </a:lnTo>
                    <a:lnTo>
                      <a:pt x="0" y="384"/>
                    </a:lnTo>
                    <a:lnTo>
                      <a:pt x="0" y="392"/>
                    </a:lnTo>
                    <a:lnTo>
                      <a:pt x="8" y="400"/>
                    </a:lnTo>
                    <a:lnTo>
                      <a:pt x="24" y="416"/>
                    </a:lnTo>
                    <a:lnTo>
                      <a:pt x="280" y="480"/>
                    </a:lnTo>
                    <a:lnTo>
                      <a:pt x="392" y="504"/>
                    </a:lnTo>
                    <a:lnTo>
                      <a:pt x="480" y="528"/>
                    </a:lnTo>
                    <a:lnTo>
                      <a:pt x="520" y="536"/>
                    </a:lnTo>
                    <a:lnTo>
                      <a:pt x="560" y="384"/>
                    </a:lnTo>
                    <a:lnTo>
                      <a:pt x="560" y="368"/>
                    </a:lnTo>
                    <a:lnTo>
                      <a:pt x="576" y="344"/>
                    </a:lnTo>
                    <a:lnTo>
                      <a:pt x="576" y="336"/>
                    </a:lnTo>
                    <a:lnTo>
                      <a:pt x="576" y="328"/>
                    </a:lnTo>
                    <a:lnTo>
                      <a:pt x="576" y="320"/>
                    </a:lnTo>
                    <a:lnTo>
                      <a:pt x="560" y="312"/>
                    </a:lnTo>
                    <a:lnTo>
                      <a:pt x="560" y="304"/>
                    </a:lnTo>
                    <a:lnTo>
                      <a:pt x="568" y="296"/>
                    </a:lnTo>
                    <a:lnTo>
                      <a:pt x="568" y="280"/>
                    </a:lnTo>
                    <a:lnTo>
                      <a:pt x="592" y="256"/>
                    </a:lnTo>
                    <a:lnTo>
                      <a:pt x="600" y="248"/>
                    </a:lnTo>
                    <a:lnTo>
                      <a:pt x="600" y="240"/>
                    </a:lnTo>
                    <a:lnTo>
                      <a:pt x="640" y="192"/>
                    </a:lnTo>
                    <a:lnTo>
                      <a:pt x="640" y="184"/>
                    </a:lnTo>
                    <a:lnTo>
                      <a:pt x="640" y="176"/>
                    </a:lnTo>
                    <a:lnTo>
                      <a:pt x="632" y="168"/>
                    </a:lnTo>
                    <a:lnTo>
                      <a:pt x="616" y="144"/>
                    </a:lnTo>
                    <a:lnTo>
                      <a:pt x="480" y="112"/>
                    </a:lnTo>
                    <a:lnTo>
                      <a:pt x="464" y="112"/>
                    </a:lnTo>
                    <a:lnTo>
                      <a:pt x="440" y="112"/>
                    </a:lnTo>
                    <a:lnTo>
                      <a:pt x="432" y="112"/>
                    </a:lnTo>
                    <a:lnTo>
                      <a:pt x="432" y="104"/>
                    </a:lnTo>
                    <a:lnTo>
                      <a:pt x="424" y="112"/>
                    </a:lnTo>
                    <a:lnTo>
                      <a:pt x="400" y="112"/>
                    </a:lnTo>
                    <a:lnTo>
                      <a:pt x="384" y="120"/>
                    </a:lnTo>
                    <a:lnTo>
                      <a:pt x="360" y="120"/>
                    </a:lnTo>
                    <a:lnTo>
                      <a:pt x="360" y="112"/>
                    </a:lnTo>
                    <a:lnTo>
                      <a:pt x="352" y="112"/>
                    </a:lnTo>
                    <a:lnTo>
                      <a:pt x="344" y="112"/>
                    </a:lnTo>
                    <a:lnTo>
                      <a:pt x="336" y="112"/>
                    </a:lnTo>
                    <a:lnTo>
                      <a:pt x="328" y="112"/>
                    </a:lnTo>
                    <a:lnTo>
                      <a:pt x="320" y="112"/>
                    </a:lnTo>
                    <a:lnTo>
                      <a:pt x="312" y="104"/>
                    </a:lnTo>
                    <a:lnTo>
                      <a:pt x="296" y="88"/>
                    </a:lnTo>
                    <a:lnTo>
                      <a:pt x="280" y="88"/>
                    </a:lnTo>
                    <a:lnTo>
                      <a:pt x="272" y="96"/>
                    </a:lnTo>
                    <a:lnTo>
                      <a:pt x="256" y="96"/>
                    </a:lnTo>
                    <a:lnTo>
                      <a:pt x="232" y="96"/>
                    </a:lnTo>
                    <a:lnTo>
                      <a:pt x="224" y="88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16" y="56"/>
                    </a:lnTo>
                    <a:lnTo>
                      <a:pt x="216" y="40"/>
                    </a:lnTo>
                    <a:lnTo>
                      <a:pt x="208" y="24"/>
                    </a:lnTo>
                    <a:lnTo>
                      <a:pt x="192" y="16"/>
                    </a:lnTo>
                    <a:lnTo>
                      <a:pt x="184" y="16"/>
                    </a:lnTo>
                    <a:lnTo>
                      <a:pt x="192" y="1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06"/>
              <p:cNvSpPr>
                <a:spLocks/>
              </p:cNvSpPr>
              <p:nvPr/>
            </p:nvSpPr>
            <p:spPr bwMode="auto">
              <a:xfrm>
                <a:off x="662189" y="1740143"/>
                <a:ext cx="1100969" cy="1778852"/>
              </a:xfrm>
              <a:custGeom>
                <a:avLst/>
                <a:gdLst>
                  <a:gd name="T0" fmla="*/ 288 w 640"/>
                  <a:gd name="T1" fmla="*/ 384 h 1104"/>
                  <a:gd name="T2" fmla="*/ 632 w 640"/>
                  <a:gd name="T3" fmla="*/ 920 h 1104"/>
                  <a:gd name="T4" fmla="*/ 640 w 640"/>
                  <a:gd name="T5" fmla="*/ 960 h 1104"/>
                  <a:gd name="T6" fmla="*/ 600 w 640"/>
                  <a:gd name="T7" fmla="*/ 976 h 1104"/>
                  <a:gd name="T8" fmla="*/ 592 w 640"/>
                  <a:gd name="T9" fmla="*/ 1032 h 1104"/>
                  <a:gd name="T10" fmla="*/ 576 w 640"/>
                  <a:gd name="T11" fmla="*/ 1056 h 1104"/>
                  <a:gd name="T12" fmla="*/ 584 w 640"/>
                  <a:gd name="T13" fmla="*/ 1080 h 1104"/>
                  <a:gd name="T14" fmla="*/ 368 w 640"/>
                  <a:gd name="T15" fmla="*/ 1080 h 1104"/>
                  <a:gd name="T16" fmla="*/ 368 w 640"/>
                  <a:gd name="T17" fmla="*/ 1064 h 1104"/>
                  <a:gd name="T18" fmla="*/ 352 w 640"/>
                  <a:gd name="T19" fmla="*/ 1064 h 1104"/>
                  <a:gd name="T20" fmla="*/ 352 w 640"/>
                  <a:gd name="T21" fmla="*/ 1000 h 1104"/>
                  <a:gd name="T22" fmla="*/ 296 w 640"/>
                  <a:gd name="T23" fmla="*/ 936 h 1104"/>
                  <a:gd name="T24" fmla="*/ 288 w 640"/>
                  <a:gd name="T25" fmla="*/ 928 h 1104"/>
                  <a:gd name="T26" fmla="*/ 264 w 640"/>
                  <a:gd name="T27" fmla="*/ 904 h 1104"/>
                  <a:gd name="T28" fmla="*/ 232 w 640"/>
                  <a:gd name="T29" fmla="*/ 872 h 1104"/>
                  <a:gd name="T30" fmla="*/ 192 w 640"/>
                  <a:gd name="T31" fmla="*/ 848 h 1104"/>
                  <a:gd name="T32" fmla="*/ 176 w 640"/>
                  <a:gd name="T33" fmla="*/ 832 h 1104"/>
                  <a:gd name="T34" fmla="*/ 136 w 640"/>
                  <a:gd name="T35" fmla="*/ 816 h 1104"/>
                  <a:gd name="T36" fmla="*/ 128 w 640"/>
                  <a:gd name="T37" fmla="*/ 808 h 1104"/>
                  <a:gd name="T38" fmla="*/ 136 w 640"/>
                  <a:gd name="T39" fmla="*/ 784 h 1104"/>
                  <a:gd name="T40" fmla="*/ 144 w 640"/>
                  <a:gd name="T41" fmla="*/ 744 h 1104"/>
                  <a:gd name="T42" fmla="*/ 128 w 640"/>
                  <a:gd name="T43" fmla="*/ 736 h 1104"/>
                  <a:gd name="T44" fmla="*/ 112 w 640"/>
                  <a:gd name="T45" fmla="*/ 696 h 1104"/>
                  <a:gd name="T46" fmla="*/ 96 w 640"/>
                  <a:gd name="T47" fmla="*/ 648 h 1104"/>
                  <a:gd name="T48" fmla="*/ 80 w 640"/>
                  <a:gd name="T49" fmla="*/ 616 h 1104"/>
                  <a:gd name="T50" fmla="*/ 72 w 640"/>
                  <a:gd name="T51" fmla="*/ 592 h 1104"/>
                  <a:gd name="T52" fmla="*/ 80 w 640"/>
                  <a:gd name="T53" fmla="*/ 584 h 1104"/>
                  <a:gd name="T54" fmla="*/ 88 w 640"/>
                  <a:gd name="T55" fmla="*/ 584 h 1104"/>
                  <a:gd name="T56" fmla="*/ 88 w 640"/>
                  <a:gd name="T57" fmla="*/ 544 h 1104"/>
                  <a:gd name="T58" fmla="*/ 64 w 640"/>
                  <a:gd name="T59" fmla="*/ 520 h 1104"/>
                  <a:gd name="T60" fmla="*/ 64 w 640"/>
                  <a:gd name="T61" fmla="*/ 496 h 1104"/>
                  <a:gd name="T62" fmla="*/ 64 w 640"/>
                  <a:gd name="T63" fmla="*/ 472 h 1104"/>
                  <a:gd name="T64" fmla="*/ 80 w 640"/>
                  <a:gd name="T65" fmla="*/ 456 h 1104"/>
                  <a:gd name="T66" fmla="*/ 80 w 640"/>
                  <a:gd name="T67" fmla="*/ 480 h 1104"/>
                  <a:gd name="T68" fmla="*/ 96 w 640"/>
                  <a:gd name="T69" fmla="*/ 496 h 1104"/>
                  <a:gd name="T70" fmla="*/ 88 w 640"/>
                  <a:gd name="T71" fmla="*/ 464 h 1104"/>
                  <a:gd name="T72" fmla="*/ 80 w 640"/>
                  <a:gd name="T73" fmla="*/ 440 h 1104"/>
                  <a:gd name="T74" fmla="*/ 104 w 640"/>
                  <a:gd name="T75" fmla="*/ 440 h 1104"/>
                  <a:gd name="T76" fmla="*/ 120 w 640"/>
                  <a:gd name="T77" fmla="*/ 432 h 1104"/>
                  <a:gd name="T78" fmla="*/ 104 w 640"/>
                  <a:gd name="T79" fmla="*/ 432 h 1104"/>
                  <a:gd name="T80" fmla="*/ 80 w 640"/>
                  <a:gd name="T81" fmla="*/ 424 h 1104"/>
                  <a:gd name="T82" fmla="*/ 64 w 640"/>
                  <a:gd name="T83" fmla="*/ 448 h 1104"/>
                  <a:gd name="T84" fmla="*/ 56 w 640"/>
                  <a:gd name="T85" fmla="*/ 440 h 1104"/>
                  <a:gd name="T86" fmla="*/ 40 w 640"/>
                  <a:gd name="T87" fmla="*/ 416 h 1104"/>
                  <a:gd name="T88" fmla="*/ 48 w 640"/>
                  <a:gd name="T89" fmla="*/ 400 h 1104"/>
                  <a:gd name="T90" fmla="*/ 32 w 640"/>
                  <a:gd name="T91" fmla="*/ 368 h 1104"/>
                  <a:gd name="T92" fmla="*/ 24 w 640"/>
                  <a:gd name="T93" fmla="*/ 344 h 1104"/>
                  <a:gd name="T94" fmla="*/ 8 w 640"/>
                  <a:gd name="T95" fmla="*/ 312 h 1104"/>
                  <a:gd name="T96" fmla="*/ 16 w 640"/>
                  <a:gd name="T97" fmla="*/ 280 h 1104"/>
                  <a:gd name="T98" fmla="*/ 24 w 640"/>
                  <a:gd name="T99" fmla="*/ 216 h 1104"/>
                  <a:gd name="T100" fmla="*/ 16 w 640"/>
                  <a:gd name="T101" fmla="*/ 192 h 1104"/>
                  <a:gd name="T102" fmla="*/ 32 w 640"/>
                  <a:gd name="T103" fmla="*/ 112 h 1104"/>
                  <a:gd name="T104" fmla="*/ 56 w 640"/>
                  <a:gd name="T105" fmla="*/ 56 h 1104"/>
                  <a:gd name="T106" fmla="*/ 56 w 640"/>
                  <a:gd name="T107" fmla="*/ 40 h 1104"/>
                  <a:gd name="T108" fmla="*/ 56 w 640"/>
                  <a:gd name="T109" fmla="*/ 24 h 1104"/>
                  <a:gd name="T110" fmla="*/ 80 w 640"/>
                  <a:gd name="T111" fmla="*/ 16 h 11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640"/>
                  <a:gd name="T169" fmla="*/ 0 h 1104"/>
                  <a:gd name="T170" fmla="*/ 640 w 640"/>
                  <a:gd name="T171" fmla="*/ 1104 h 110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640" h="1104">
                    <a:moveTo>
                      <a:pt x="80" y="16"/>
                    </a:moveTo>
                    <a:lnTo>
                      <a:pt x="336" y="80"/>
                    </a:lnTo>
                    <a:lnTo>
                      <a:pt x="368" y="88"/>
                    </a:lnTo>
                    <a:lnTo>
                      <a:pt x="288" y="384"/>
                    </a:lnTo>
                    <a:lnTo>
                      <a:pt x="616" y="872"/>
                    </a:lnTo>
                    <a:lnTo>
                      <a:pt x="616" y="888"/>
                    </a:lnTo>
                    <a:lnTo>
                      <a:pt x="616" y="896"/>
                    </a:lnTo>
                    <a:lnTo>
                      <a:pt x="632" y="920"/>
                    </a:lnTo>
                    <a:lnTo>
                      <a:pt x="632" y="936"/>
                    </a:lnTo>
                    <a:lnTo>
                      <a:pt x="640" y="952"/>
                    </a:lnTo>
                    <a:lnTo>
                      <a:pt x="640" y="960"/>
                    </a:lnTo>
                    <a:lnTo>
                      <a:pt x="640" y="968"/>
                    </a:lnTo>
                    <a:lnTo>
                      <a:pt x="624" y="968"/>
                    </a:lnTo>
                    <a:lnTo>
                      <a:pt x="600" y="976"/>
                    </a:lnTo>
                    <a:lnTo>
                      <a:pt x="600" y="992"/>
                    </a:lnTo>
                    <a:lnTo>
                      <a:pt x="600" y="1000"/>
                    </a:lnTo>
                    <a:lnTo>
                      <a:pt x="600" y="1008"/>
                    </a:lnTo>
                    <a:lnTo>
                      <a:pt x="600" y="1024"/>
                    </a:lnTo>
                    <a:lnTo>
                      <a:pt x="592" y="1032"/>
                    </a:lnTo>
                    <a:lnTo>
                      <a:pt x="576" y="1040"/>
                    </a:lnTo>
                    <a:lnTo>
                      <a:pt x="576" y="1048"/>
                    </a:lnTo>
                    <a:lnTo>
                      <a:pt x="576" y="1056"/>
                    </a:lnTo>
                    <a:lnTo>
                      <a:pt x="576" y="1072"/>
                    </a:lnTo>
                    <a:lnTo>
                      <a:pt x="584" y="1080"/>
                    </a:lnTo>
                    <a:lnTo>
                      <a:pt x="584" y="1104"/>
                    </a:lnTo>
                    <a:lnTo>
                      <a:pt x="576" y="1104"/>
                    </a:lnTo>
                    <a:lnTo>
                      <a:pt x="568" y="1104"/>
                    </a:lnTo>
                    <a:lnTo>
                      <a:pt x="368" y="1080"/>
                    </a:lnTo>
                    <a:lnTo>
                      <a:pt x="360" y="1072"/>
                    </a:lnTo>
                    <a:lnTo>
                      <a:pt x="368" y="1072"/>
                    </a:lnTo>
                    <a:lnTo>
                      <a:pt x="368" y="1064"/>
                    </a:lnTo>
                    <a:lnTo>
                      <a:pt x="360" y="1064"/>
                    </a:lnTo>
                    <a:lnTo>
                      <a:pt x="352" y="1064"/>
                    </a:lnTo>
                    <a:lnTo>
                      <a:pt x="352" y="1048"/>
                    </a:lnTo>
                    <a:lnTo>
                      <a:pt x="360" y="1048"/>
                    </a:lnTo>
                    <a:lnTo>
                      <a:pt x="360" y="1040"/>
                    </a:lnTo>
                    <a:lnTo>
                      <a:pt x="360" y="1016"/>
                    </a:lnTo>
                    <a:lnTo>
                      <a:pt x="352" y="1000"/>
                    </a:lnTo>
                    <a:lnTo>
                      <a:pt x="344" y="992"/>
                    </a:lnTo>
                    <a:lnTo>
                      <a:pt x="328" y="968"/>
                    </a:lnTo>
                    <a:lnTo>
                      <a:pt x="312" y="944"/>
                    </a:lnTo>
                    <a:lnTo>
                      <a:pt x="304" y="936"/>
                    </a:lnTo>
                    <a:lnTo>
                      <a:pt x="296" y="936"/>
                    </a:lnTo>
                    <a:lnTo>
                      <a:pt x="296" y="944"/>
                    </a:lnTo>
                    <a:lnTo>
                      <a:pt x="288" y="936"/>
                    </a:lnTo>
                    <a:lnTo>
                      <a:pt x="288" y="928"/>
                    </a:lnTo>
                    <a:lnTo>
                      <a:pt x="288" y="920"/>
                    </a:lnTo>
                    <a:lnTo>
                      <a:pt x="288" y="912"/>
                    </a:lnTo>
                    <a:lnTo>
                      <a:pt x="280" y="904"/>
                    </a:lnTo>
                    <a:lnTo>
                      <a:pt x="264" y="904"/>
                    </a:lnTo>
                    <a:lnTo>
                      <a:pt x="256" y="904"/>
                    </a:lnTo>
                    <a:lnTo>
                      <a:pt x="248" y="896"/>
                    </a:lnTo>
                    <a:lnTo>
                      <a:pt x="232" y="880"/>
                    </a:lnTo>
                    <a:lnTo>
                      <a:pt x="232" y="872"/>
                    </a:lnTo>
                    <a:lnTo>
                      <a:pt x="224" y="856"/>
                    </a:lnTo>
                    <a:lnTo>
                      <a:pt x="208" y="848"/>
                    </a:lnTo>
                    <a:lnTo>
                      <a:pt x="200" y="848"/>
                    </a:lnTo>
                    <a:lnTo>
                      <a:pt x="192" y="848"/>
                    </a:lnTo>
                    <a:lnTo>
                      <a:pt x="192" y="840"/>
                    </a:lnTo>
                    <a:lnTo>
                      <a:pt x="184" y="840"/>
                    </a:lnTo>
                    <a:lnTo>
                      <a:pt x="176" y="832"/>
                    </a:lnTo>
                    <a:lnTo>
                      <a:pt x="160" y="824"/>
                    </a:lnTo>
                    <a:lnTo>
                      <a:pt x="144" y="824"/>
                    </a:lnTo>
                    <a:lnTo>
                      <a:pt x="136" y="824"/>
                    </a:lnTo>
                    <a:lnTo>
                      <a:pt x="136" y="816"/>
                    </a:lnTo>
                    <a:lnTo>
                      <a:pt x="128" y="816"/>
                    </a:lnTo>
                    <a:lnTo>
                      <a:pt x="128" y="808"/>
                    </a:lnTo>
                    <a:lnTo>
                      <a:pt x="136" y="800"/>
                    </a:lnTo>
                    <a:lnTo>
                      <a:pt x="136" y="792"/>
                    </a:lnTo>
                    <a:lnTo>
                      <a:pt x="136" y="784"/>
                    </a:lnTo>
                    <a:lnTo>
                      <a:pt x="136" y="768"/>
                    </a:lnTo>
                    <a:lnTo>
                      <a:pt x="144" y="760"/>
                    </a:lnTo>
                    <a:lnTo>
                      <a:pt x="144" y="744"/>
                    </a:lnTo>
                    <a:lnTo>
                      <a:pt x="136" y="744"/>
                    </a:lnTo>
                    <a:lnTo>
                      <a:pt x="128" y="736"/>
                    </a:lnTo>
                    <a:lnTo>
                      <a:pt x="136" y="728"/>
                    </a:lnTo>
                    <a:lnTo>
                      <a:pt x="136" y="712"/>
                    </a:lnTo>
                    <a:lnTo>
                      <a:pt x="128" y="712"/>
                    </a:lnTo>
                    <a:lnTo>
                      <a:pt x="112" y="696"/>
                    </a:lnTo>
                    <a:lnTo>
                      <a:pt x="104" y="688"/>
                    </a:lnTo>
                    <a:lnTo>
                      <a:pt x="104" y="672"/>
                    </a:lnTo>
                    <a:lnTo>
                      <a:pt x="96" y="656"/>
                    </a:lnTo>
                    <a:lnTo>
                      <a:pt x="96" y="648"/>
                    </a:lnTo>
                    <a:lnTo>
                      <a:pt x="88" y="640"/>
                    </a:lnTo>
                    <a:lnTo>
                      <a:pt x="96" y="640"/>
                    </a:lnTo>
                    <a:lnTo>
                      <a:pt x="96" y="632"/>
                    </a:lnTo>
                    <a:lnTo>
                      <a:pt x="80" y="616"/>
                    </a:lnTo>
                    <a:lnTo>
                      <a:pt x="72" y="616"/>
                    </a:lnTo>
                    <a:lnTo>
                      <a:pt x="72" y="608"/>
                    </a:lnTo>
                    <a:lnTo>
                      <a:pt x="80" y="608"/>
                    </a:lnTo>
                    <a:lnTo>
                      <a:pt x="72" y="592"/>
                    </a:lnTo>
                    <a:lnTo>
                      <a:pt x="80" y="584"/>
                    </a:lnTo>
                    <a:lnTo>
                      <a:pt x="80" y="576"/>
                    </a:lnTo>
                    <a:lnTo>
                      <a:pt x="80" y="584"/>
                    </a:lnTo>
                    <a:lnTo>
                      <a:pt x="88" y="584"/>
                    </a:lnTo>
                    <a:lnTo>
                      <a:pt x="96" y="568"/>
                    </a:lnTo>
                    <a:lnTo>
                      <a:pt x="96" y="544"/>
                    </a:lnTo>
                    <a:lnTo>
                      <a:pt x="88" y="544"/>
                    </a:lnTo>
                    <a:lnTo>
                      <a:pt x="80" y="544"/>
                    </a:lnTo>
                    <a:lnTo>
                      <a:pt x="64" y="520"/>
                    </a:lnTo>
                    <a:lnTo>
                      <a:pt x="64" y="512"/>
                    </a:lnTo>
                    <a:lnTo>
                      <a:pt x="64" y="504"/>
                    </a:lnTo>
                    <a:lnTo>
                      <a:pt x="64" y="496"/>
                    </a:lnTo>
                    <a:lnTo>
                      <a:pt x="64" y="488"/>
                    </a:lnTo>
                    <a:lnTo>
                      <a:pt x="64" y="480"/>
                    </a:lnTo>
                    <a:lnTo>
                      <a:pt x="64" y="472"/>
                    </a:lnTo>
                    <a:lnTo>
                      <a:pt x="64" y="456"/>
                    </a:lnTo>
                    <a:lnTo>
                      <a:pt x="72" y="456"/>
                    </a:lnTo>
                    <a:lnTo>
                      <a:pt x="80" y="456"/>
                    </a:lnTo>
                    <a:lnTo>
                      <a:pt x="80" y="464"/>
                    </a:lnTo>
                    <a:lnTo>
                      <a:pt x="72" y="464"/>
                    </a:lnTo>
                    <a:lnTo>
                      <a:pt x="72" y="472"/>
                    </a:lnTo>
                    <a:lnTo>
                      <a:pt x="80" y="480"/>
                    </a:lnTo>
                    <a:lnTo>
                      <a:pt x="80" y="488"/>
                    </a:lnTo>
                    <a:lnTo>
                      <a:pt x="96" y="496"/>
                    </a:lnTo>
                    <a:lnTo>
                      <a:pt x="96" y="488"/>
                    </a:lnTo>
                    <a:lnTo>
                      <a:pt x="88" y="480"/>
                    </a:lnTo>
                    <a:lnTo>
                      <a:pt x="88" y="472"/>
                    </a:lnTo>
                    <a:lnTo>
                      <a:pt x="88" y="464"/>
                    </a:lnTo>
                    <a:lnTo>
                      <a:pt x="88" y="456"/>
                    </a:lnTo>
                    <a:lnTo>
                      <a:pt x="80" y="448"/>
                    </a:lnTo>
                    <a:lnTo>
                      <a:pt x="80" y="440"/>
                    </a:lnTo>
                    <a:lnTo>
                      <a:pt x="88" y="440"/>
                    </a:lnTo>
                    <a:lnTo>
                      <a:pt x="96" y="432"/>
                    </a:lnTo>
                    <a:lnTo>
                      <a:pt x="104" y="440"/>
                    </a:lnTo>
                    <a:lnTo>
                      <a:pt x="120" y="440"/>
                    </a:lnTo>
                    <a:lnTo>
                      <a:pt x="128" y="440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04" y="432"/>
                    </a:lnTo>
                    <a:lnTo>
                      <a:pt x="96" y="432"/>
                    </a:lnTo>
                    <a:lnTo>
                      <a:pt x="96" y="424"/>
                    </a:lnTo>
                    <a:lnTo>
                      <a:pt x="88" y="416"/>
                    </a:lnTo>
                    <a:lnTo>
                      <a:pt x="80" y="424"/>
                    </a:lnTo>
                    <a:lnTo>
                      <a:pt x="72" y="432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64" y="440"/>
                    </a:lnTo>
                    <a:lnTo>
                      <a:pt x="56" y="440"/>
                    </a:lnTo>
                    <a:lnTo>
                      <a:pt x="56" y="432"/>
                    </a:lnTo>
                    <a:lnTo>
                      <a:pt x="48" y="416"/>
                    </a:lnTo>
                    <a:lnTo>
                      <a:pt x="40" y="424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8" y="408"/>
                    </a:lnTo>
                    <a:lnTo>
                      <a:pt x="48" y="400"/>
                    </a:lnTo>
                    <a:lnTo>
                      <a:pt x="40" y="392"/>
                    </a:lnTo>
                    <a:lnTo>
                      <a:pt x="40" y="376"/>
                    </a:lnTo>
                    <a:lnTo>
                      <a:pt x="32" y="368"/>
                    </a:lnTo>
                    <a:lnTo>
                      <a:pt x="24" y="352"/>
                    </a:lnTo>
                    <a:lnTo>
                      <a:pt x="24" y="344"/>
                    </a:lnTo>
                    <a:lnTo>
                      <a:pt x="24" y="336"/>
                    </a:lnTo>
                    <a:lnTo>
                      <a:pt x="16" y="328"/>
                    </a:lnTo>
                    <a:lnTo>
                      <a:pt x="8" y="320"/>
                    </a:lnTo>
                    <a:lnTo>
                      <a:pt x="8" y="312"/>
                    </a:lnTo>
                    <a:lnTo>
                      <a:pt x="16" y="304"/>
                    </a:lnTo>
                    <a:lnTo>
                      <a:pt x="16" y="296"/>
                    </a:lnTo>
                    <a:lnTo>
                      <a:pt x="16" y="280"/>
                    </a:lnTo>
                    <a:lnTo>
                      <a:pt x="16" y="264"/>
                    </a:lnTo>
                    <a:lnTo>
                      <a:pt x="16" y="256"/>
                    </a:lnTo>
                    <a:lnTo>
                      <a:pt x="24" y="248"/>
                    </a:lnTo>
                    <a:lnTo>
                      <a:pt x="24" y="216"/>
                    </a:lnTo>
                    <a:lnTo>
                      <a:pt x="16" y="200"/>
                    </a:lnTo>
                    <a:lnTo>
                      <a:pt x="16" y="192"/>
                    </a:lnTo>
                    <a:lnTo>
                      <a:pt x="8" y="192"/>
                    </a:lnTo>
                    <a:lnTo>
                      <a:pt x="0" y="176"/>
                    </a:lnTo>
                    <a:lnTo>
                      <a:pt x="0" y="152"/>
                    </a:lnTo>
                    <a:lnTo>
                      <a:pt x="16" y="128"/>
                    </a:lnTo>
                    <a:lnTo>
                      <a:pt x="32" y="112"/>
                    </a:lnTo>
                    <a:lnTo>
                      <a:pt x="40" y="104"/>
                    </a:lnTo>
                    <a:lnTo>
                      <a:pt x="40" y="96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56" y="56"/>
                    </a:lnTo>
                    <a:lnTo>
                      <a:pt x="56" y="48"/>
                    </a:lnTo>
                    <a:lnTo>
                      <a:pt x="56" y="40"/>
                    </a:lnTo>
                    <a:lnTo>
                      <a:pt x="56" y="32"/>
                    </a:lnTo>
                    <a:lnTo>
                      <a:pt x="56" y="24"/>
                    </a:lnTo>
                    <a:lnTo>
                      <a:pt x="64" y="16"/>
                    </a:lnTo>
                    <a:lnTo>
                      <a:pt x="64" y="8"/>
                    </a:lnTo>
                    <a:lnTo>
                      <a:pt x="64" y="0"/>
                    </a:lnTo>
                    <a:lnTo>
                      <a:pt x="80" y="1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07"/>
              <p:cNvSpPr>
                <a:spLocks/>
              </p:cNvSpPr>
              <p:nvPr/>
            </p:nvSpPr>
            <p:spPr bwMode="auto">
              <a:xfrm>
                <a:off x="1157625" y="1881257"/>
                <a:ext cx="880776" cy="1263242"/>
              </a:xfrm>
              <a:custGeom>
                <a:avLst/>
                <a:gdLst>
                  <a:gd name="T0" fmla="*/ 0 w 512"/>
                  <a:gd name="T1" fmla="*/ 296 h 784"/>
                  <a:gd name="T2" fmla="*/ 0 w 512"/>
                  <a:gd name="T3" fmla="*/ 296 h 784"/>
                  <a:gd name="T4" fmla="*/ 80 w 512"/>
                  <a:gd name="T5" fmla="*/ 0 h 784"/>
                  <a:gd name="T6" fmla="*/ 80 w 512"/>
                  <a:gd name="T7" fmla="*/ 0 h 784"/>
                  <a:gd name="T8" fmla="*/ 160 w 512"/>
                  <a:gd name="T9" fmla="*/ 16 h 784"/>
                  <a:gd name="T10" fmla="*/ 248 w 512"/>
                  <a:gd name="T11" fmla="*/ 40 h 784"/>
                  <a:gd name="T12" fmla="*/ 288 w 512"/>
                  <a:gd name="T13" fmla="*/ 48 h 784"/>
                  <a:gd name="T14" fmla="*/ 512 w 512"/>
                  <a:gd name="T15" fmla="*/ 96 h 784"/>
                  <a:gd name="T16" fmla="*/ 512 w 512"/>
                  <a:gd name="T17" fmla="*/ 96 h 784"/>
                  <a:gd name="T18" fmla="*/ 416 w 512"/>
                  <a:gd name="T19" fmla="*/ 600 h 784"/>
                  <a:gd name="T20" fmla="*/ 400 w 512"/>
                  <a:gd name="T21" fmla="*/ 672 h 784"/>
                  <a:gd name="T22" fmla="*/ 400 w 512"/>
                  <a:gd name="T23" fmla="*/ 680 h 784"/>
                  <a:gd name="T24" fmla="*/ 392 w 512"/>
                  <a:gd name="T25" fmla="*/ 696 h 784"/>
                  <a:gd name="T26" fmla="*/ 384 w 512"/>
                  <a:gd name="T27" fmla="*/ 696 h 784"/>
                  <a:gd name="T28" fmla="*/ 376 w 512"/>
                  <a:gd name="T29" fmla="*/ 688 h 784"/>
                  <a:gd name="T30" fmla="*/ 376 w 512"/>
                  <a:gd name="T31" fmla="*/ 680 h 784"/>
                  <a:gd name="T32" fmla="*/ 360 w 512"/>
                  <a:gd name="T33" fmla="*/ 680 h 784"/>
                  <a:gd name="T34" fmla="*/ 360 w 512"/>
                  <a:gd name="T35" fmla="*/ 680 h 784"/>
                  <a:gd name="T36" fmla="*/ 360 w 512"/>
                  <a:gd name="T37" fmla="*/ 672 h 784"/>
                  <a:gd name="T38" fmla="*/ 352 w 512"/>
                  <a:gd name="T39" fmla="*/ 672 h 784"/>
                  <a:gd name="T40" fmla="*/ 352 w 512"/>
                  <a:gd name="T41" fmla="*/ 680 h 784"/>
                  <a:gd name="T42" fmla="*/ 344 w 512"/>
                  <a:gd name="T43" fmla="*/ 680 h 784"/>
                  <a:gd name="T44" fmla="*/ 344 w 512"/>
                  <a:gd name="T45" fmla="*/ 688 h 784"/>
                  <a:gd name="T46" fmla="*/ 344 w 512"/>
                  <a:gd name="T47" fmla="*/ 704 h 784"/>
                  <a:gd name="T48" fmla="*/ 344 w 512"/>
                  <a:gd name="T49" fmla="*/ 736 h 784"/>
                  <a:gd name="T50" fmla="*/ 336 w 512"/>
                  <a:gd name="T51" fmla="*/ 744 h 784"/>
                  <a:gd name="T52" fmla="*/ 336 w 512"/>
                  <a:gd name="T53" fmla="*/ 744 h 784"/>
                  <a:gd name="T54" fmla="*/ 336 w 512"/>
                  <a:gd name="T55" fmla="*/ 752 h 784"/>
                  <a:gd name="T56" fmla="*/ 336 w 512"/>
                  <a:gd name="T57" fmla="*/ 768 h 784"/>
                  <a:gd name="T58" fmla="*/ 336 w 512"/>
                  <a:gd name="T59" fmla="*/ 776 h 784"/>
                  <a:gd name="T60" fmla="*/ 336 w 512"/>
                  <a:gd name="T61" fmla="*/ 776 h 784"/>
                  <a:gd name="T62" fmla="*/ 328 w 512"/>
                  <a:gd name="T63" fmla="*/ 784 h 784"/>
                  <a:gd name="T64" fmla="*/ 328 w 512"/>
                  <a:gd name="T65" fmla="*/ 784 h 784"/>
                  <a:gd name="T66" fmla="*/ 0 w 512"/>
                  <a:gd name="T67" fmla="*/ 296 h 78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12"/>
                  <a:gd name="T103" fmla="*/ 0 h 784"/>
                  <a:gd name="T104" fmla="*/ 512 w 512"/>
                  <a:gd name="T105" fmla="*/ 784 h 78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12" h="784">
                    <a:moveTo>
                      <a:pt x="0" y="296"/>
                    </a:moveTo>
                    <a:lnTo>
                      <a:pt x="0" y="296"/>
                    </a:lnTo>
                    <a:lnTo>
                      <a:pt x="80" y="0"/>
                    </a:lnTo>
                    <a:lnTo>
                      <a:pt x="160" y="16"/>
                    </a:lnTo>
                    <a:lnTo>
                      <a:pt x="248" y="40"/>
                    </a:lnTo>
                    <a:lnTo>
                      <a:pt x="288" y="48"/>
                    </a:lnTo>
                    <a:lnTo>
                      <a:pt x="512" y="96"/>
                    </a:lnTo>
                    <a:lnTo>
                      <a:pt x="416" y="600"/>
                    </a:lnTo>
                    <a:lnTo>
                      <a:pt x="400" y="672"/>
                    </a:lnTo>
                    <a:lnTo>
                      <a:pt x="400" y="680"/>
                    </a:lnTo>
                    <a:lnTo>
                      <a:pt x="392" y="696"/>
                    </a:lnTo>
                    <a:lnTo>
                      <a:pt x="384" y="696"/>
                    </a:lnTo>
                    <a:lnTo>
                      <a:pt x="376" y="688"/>
                    </a:lnTo>
                    <a:lnTo>
                      <a:pt x="376" y="680"/>
                    </a:lnTo>
                    <a:lnTo>
                      <a:pt x="360" y="680"/>
                    </a:lnTo>
                    <a:lnTo>
                      <a:pt x="360" y="672"/>
                    </a:lnTo>
                    <a:lnTo>
                      <a:pt x="352" y="672"/>
                    </a:lnTo>
                    <a:lnTo>
                      <a:pt x="352" y="680"/>
                    </a:lnTo>
                    <a:lnTo>
                      <a:pt x="344" y="680"/>
                    </a:lnTo>
                    <a:lnTo>
                      <a:pt x="344" y="688"/>
                    </a:lnTo>
                    <a:lnTo>
                      <a:pt x="344" y="704"/>
                    </a:lnTo>
                    <a:lnTo>
                      <a:pt x="344" y="736"/>
                    </a:lnTo>
                    <a:lnTo>
                      <a:pt x="336" y="744"/>
                    </a:lnTo>
                    <a:lnTo>
                      <a:pt x="336" y="752"/>
                    </a:lnTo>
                    <a:lnTo>
                      <a:pt x="336" y="768"/>
                    </a:lnTo>
                    <a:lnTo>
                      <a:pt x="336" y="776"/>
                    </a:lnTo>
                    <a:lnTo>
                      <a:pt x="328" y="784"/>
                    </a:lnTo>
                    <a:lnTo>
                      <a:pt x="0" y="29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08"/>
              <p:cNvSpPr>
                <a:spLocks/>
              </p:cNvSpPr>
              <p:nvPr/>
            </p:nvSpPr>
            <p:spPr bwMode="auto">
              <a:xfrm>
                <a:off x="1873256" y="2035940"/>
                <a:ext cx="770679" cy="915884"/>
              </a:xfrm>
              <a:custGeom>
                <a:avLst/>
                <a:gdLst>
                  <a:gd name="T0" fmla="*/ 448 w 448"/>
                  <a:gd name="T1" fmla="*/ 160 h 568"/>
                  <a:gd name="T2" fmla="*/ 448 w 448"/>
                  <a:gd name="T3" fmla="*/ 160 h 568"/>
                  <a:gd name="T4" fmla="*/ 296 w 448"/>
                  <a:gd name="T5" fmla="*/ 136 h 568"/>
                  <a:gd name="T6" fmla="*/ 296 w 448"/>
                  <a:gd name="T7" fmla="*/ 136 h 568"/>
                  <a:gd name="T8" fmla="*/ 312 w 448"/>
                  <a:gd name="T9" fmla="*/ 40 h 568"/>
                  <a:gd name="T10" fmla="*/ 312 w 448"/>
                  <a:gd name="T11" fmla="*/ 40 h 568"/>
                  <a:gd name="T12" fmla="*/ 96 w 448"/>
                  <a:gd name="T13" fmla="*/ 0 h 568"/>
                  <a:gd name="T14" fmla="*/ 96 w 448"/>
                  <a:gd name="T15" fmla="*/ 0 h 568"/>
                  <a:gd name="T16" fmla="*/ 0 w 448"/>
                  <a:gd name="T17" fmla="*/ 504 h 568"/>
                  <a:gd name="T18" fmla="*/ 0 w 448"/>
                  <a:gd name="T19" fmla="*/ 504 h 568"/>
                  <a:gd name="T20" fmla="*/ 392 w 448"/>
                  <a:gd name="T21" fmla="*/ 568 h 568"/>
                  <a:gd name="T22" fmla="*/ 392 w 448"/>
                  <a:gd name="T23" fmla="*/ 568 h 568"/>
                  <a:gd name="T24" fmla="*/ 448 w 448"/>
                  <a:gd name="T25" fmla="*/ 160 h 56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48"/>
                  <a:gd name="T40" fmla="*/ 0 h 568"/>
                  <a:gd name="T41" fmla="*/ 448 w 448"/>
                  <a:gd name="T42" fmla="*/ 568 h 56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48" h="568">
                    <a:moveTo>
                      <a:pt x="448" y="160"/>
                    </a:moveTo>
                    <a:lnTo>
                      <a:pt x="448" y="160"/>
                    </a:lnTo>
                    <a:lnTo>
                      <a:pt x="296" y="136"/>
                    </a:lnTo>
                    <a:lnTo>
                      <a:pt x="312" y="40"/>
                    </a:lnTo>
                    <a:lnTo>
                      <a:pt x="96" y="0"/>
                    </a:lnTo>
                    <a:lnTo>
                      <a:pt x="0" y="504"/>
                    </a:lnTo>
                    <a:lnTo>
                      <a:pt x="392" y="568"/>
                    </a:lnTo>
                    <a:lnTo>
                      <a:pt x="448" y="160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Freeform 109"/>
              <p:cNvSpPr>
                <a:spLocks/>
              </p:cNvSpPr>
              <p:nvPr/>
            </p:nvSpPr>
            <p:spPr bwMode="auto">
              <a:xfrm>
                <a:off x="1612499" y="2848702"/>
                <a:ext cx="935824" cy="1017649"/>
              </a:xfrm>
              <a:custGeom>
                <a:avLst/>
                <a:gdLst>
                  <a:gd name="T0" fmla="*/ 32 w 544"/>
                  <a:gd name="T1" fmla="*/ 416 h 632"/>
                  <a:gd name="T2" fmla="*/ 32 w 544"/>
                  <a:gd name="T3" fmla="*/ 392 h 632"/>
                  <a:gd name="T4" fmla="*/ 24 w 544"/>
                  <a:gd name="T5" fmla="*/ 384 h 632"/>
                  <a:gd name="T6" fmla="*/ 24 w 544"/>
                  <a:gd name="T7" fmla="*/ 368 h 632"/>
                  <a:gd name="T8" fmla="*/ 24 w 544"/>
                  <a:gd name="T9" fmla="*/ 360 h 632"/>
                  <a:gd name="T10" fmla="*/ 24 w 544"/>
                  <a:gd name="T11" fmla="*/ 352 h 632"/>
                  <a:gd name="T12" fmla="*/ 48 w 544"/>
                  <a:gd name="T13" fmla="*/ 336 h 632"/>
                  <a:gd name="T14" fmla="*/ 48 w 544"/>
                  <a:gd name="T15" fmla="*/ 312 h 632"/>
                  <a:gd name="T16" fmla="*/ 48 w 544"/>
                  <a:gd name="T17" fmla="*/ 296 h 632"/>
                  <a:gd name="T18" fmla="*/ 88 w 544"/>
                  <a:gd name="T19" fmla="*/ 280 h 632"/>
                  <a:gd name="T20" fmla="*/ 88 w 544"/>
                  <a:gd name="T21" fmla="*/ 272 h 632"/>
                  <a:gd name="T22" fmla="*/ 88 w 544"/>
                  <a:gd name="T23" fmla="*/ 264 h 632"/>
                  <a:gd name="T24" fmla="*/ 80 w 544"/>
                  <a:gd name="T25" fmla="*/ 248 h 632"/>
                  <a:gd name="T26" fmla="*/ 80 w 544"/>
                  <a:gd name="T27" fmla="*/ 232 h 632"/>
                  <a:gd name="T28" fmla="*/ 64 w 544"/>
                  <a:gd name="T29" fmla="*/ 200 h 632"/>
                  <a:gd name="T30" fmla="*/ 64 w 544"/>
                  <a:gd name="T31" fmla="*/ 184 h 632"/>
                  <a:gd name="T32" fmla="*/ 72 w 544"/>
                  <a:gd name="T33" fmla="*/ 176 h 632"/>
                  <a:gd name="T34" fmla="*/ 72 w 544"/>
                  <a:gd name="T35" fmla="*/ 152 h 632"/>
                  <a:gd name="T36" fmla="*/ 72 w 544"/>
                  <a:gd name="T37" fmla="*/ 144 h 632"/>
                  <a:gd name="T38" fmla="*/ 80 w 544"/>
                  <a:gd name="T39" fmla="*/ 104 h 632"/>
                  <a:gd name="T40" fmla="*/ 80 w 544"/>
                  <a:gd name="T41" fmla="*/ 80 h 632"/>
                  <a:gd name="T42" fmla="*/ 88 w 544"/>
                  <a:gd name="T43" fmla="*/ 72 h 632"/>
                  <a:gd name="T44" fmla="*/ 96 w 544"/>
                  <a:gd name="T45" fmla="*/ 72 h 632"/>
                  <a:gd name="T46" fmla="*/ 112 w 544"/>
                  <a:gd name="T47" fmla="*/ 80 h 632"/>
                  <a:gd name="T48" fmla="*/ 120 w 544"/>
                  <a:gd name="T49" fmla="*/ 96 h 632"/>
                  <a:gd name="T50" fmla="*/ 136 w 544"/>
                  <a:gd name="T51" fmla="*/ 80 h 632"/>
                  <a:gd name="T52" fmla="*/ 152 w 544"/>
                  <a:gd name="T53" fmla="*/ 0 h 632"/>
                  <a:gd name="T54" fmla="*/ 544 w 544"/>
                  <a:gd name="T55" fmla="*/ 64 h 632"/>
                  <a:gd name="T56" fmla="*/ 464 w 544"/>
                  <a:gd name="T57" fmla="*/ 632 h 632"/>
                  <a:gd name="T58" fmla="*/ 296 w 544"/>
                  <a:gd name="T59" fmla="*/ 608 h 632"/>
                  <a:gd name="T60" fmla="*/ 0 w 544"/>
                  <a:gd name="T61" fmla="*/ 440 h 632"/>
                  <a:gd name="T62" fmla="*/ 16 w 544"/>
                  <a:gd name="T63" fmla="*/ 416 h 632"/>
                  <a:gd name="T64" fmla="*/ 24 w 544"/>
                  <a:gd name="T65" fmla="*/ 416 h 6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4"/>
                  <a:gd name="T100" fmla="*/ 0 h 632"/>
                  <a:gd name="T101" fmla="*/ 544 w 544"/>
                  <a:gd name="T102" fmla="*/ 632 h 6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4" h="632">
                    <a:moveTo>
                      <a:pt x="24" y="416"/>
                    </a:moveTo>
                    <a:lnTo>
                      <a:pt x="32" y="416"/>
                    </a:lnTo>
                    <a:lnTo>
                      <a:pt x="32" y="392"/>
                    </a:lnTo>
                    <a:lnTo>
                      <a:pt x="24" y="384"/>
                    </a:lnTo>
                    <a:lnTo>
                      <a:pt x="24" y="368"/>
                    </a:lnTo>
                    <a:lnTo>
                      <a:pt x="24" y="360"/>
                    </a:lnTo>
                    <a:lnTo>
                      <a:pt x="24" y="352"/>
                    </a:lnTo>
                    <a:lnTo>
                      <a:pt x="40" y="344"/>
                    </a:lnTo>
                    <a:lnTo>
                      <a:pt x="48" y="336"/>
                    </a:lnTo>
                    <a:lnTo>
                      <a:pt x="48" y="320"/>
                    </a:lnTo>
                    <a:lnTo>
                      <a:pt x="48" y="312"/>
                    </a:lnTo>
                    <a:lnTo>
                      <a:pt x="48" y="304"/>
                    </a:lnTo>
                    <a:lnTo>
                      <a:pt x="48" y="296"/>
                    </a:lnTo>
                    <a:lnTo>
                      <a:pt x="72" y="280"/>
                    </a:lnTo>
                    <a:lnTo>
                      <a:pt x="88" y="280"/>
                    </a:lnTo>
                    <a:lnTo>
                      <a:pt x="88" y="272"/>
                    </a:lnTo>
                    <a:lnTo>
                      <a:pt x="88" y="264"/>
                    </a:lnTo>
                    <a:lnTo>
                      <a:pt x="80" y="248"/>
                    </a:lnTo>
                    <a:lnTo>
                      <a:pt x="80" y="232"/>
                    </a:lnTo>
                    <a:lnTo>
                      <a:pt x="64" y="208"/>
                    </a:lnTo>
                    <a:lnTo>
                      <a:pt x="64" y="200"/>
                    </a:lnTo>
                    <a:lnTo>
                      <a:pt x="64" y="184"/>
                    </a:lnTo>
                    <a:lnTo>
                      <a:pt x="72" y="176"/>
                    </a:lnTo>
                    <a:lnTo>
                      <a:pt x="72" y="168"/>
                    </a:lnTo>
                    <a:lnTo>
                      <a:pt x="72" y="152"/>
                    </a:lnTo>
                    <a:lnTo>
                      <a:pt x="72" y="144"/>
                    </a:lnTo>
                    <a:lnTo>
                      <a:pt x="80" y="136"/>
                    </a:lnTo>
                    <a:lnTo>
                      <a:pt x="80" y="104"/>
                    </a:lnTo>
                    <a:lnTo>
                      <a:pt x="80" y="88"/>
                    </a:lnTo>
                    <a:lnTo>
                      <a:pt x="80" y="80"/>
                    </a:lnTo>
                    <a:lnTo>
                      <a:pt x="88" y="80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96" y="80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36" y="80"/>
                    </a:lnTo>
                    <a:lnTo>
                      <a:pt x="136" y="72"/>
                    </a:lnTo>
                    <a:lnTo>
                      <a:pt x="152" y="0"/>
                    </a:lnTo>
                    <a:lnTo>
                      <a:pt x="544" y="64"/>
                    </a:lnTo>
                    <a:lnTo>
                      <a:pt x="464" y="632"/>
                    </a:lnTo>
                    <a:lnTo>
                      <a:pt x="296" y="608"/>
                    </a:lnTo>
                    <a:lnTo>
                      <a:pt x="0" y="440"/>
                    </a:lnTo>
                    <a:lnTo>
                      <a:pt x="16" y="416"/>
                    </a:lnTo>
                    <a:lnTo>
                      <a:pt x="24" y="41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110"/>
              <p:cNvSpPr>
                <a:spLocks/>
              </p:cNvSpPr>
              <p:nvPr/>
            </p:nvSpPr>
            <p:spPr bwMode="auto">
              <a:xfrm>
                <a:off x="1653061" y="850038"/>
                <a:ext cx="825726" cy="1251031"/>
              </a:xfrm>
              <a:custGeom>
                <a:avLst/>
                <a:gdLst>
                  <a:gd name="T0" fmla="*/ 208 w 480"/>
                  <a:gd name="T1" fmla="*/ 128 h 776"/>
                  <a:gd name="T2" fmla="*/ 216 w 480"/>
                  <a:gd name="T3" fmla="*/ 160 h 776"/>
                  <a:gd name="T4" fmla="*/ 216 w 480"/>
                  <a:gd name="T5" fmla="*/ 168 h 776"/>
                  <a:gd name="T6" fmla="*/ 208 w 480"/>
                  <a:gd name="T7" fmla="*/ 168 h 776"/>
                  <a:gd name="T8" fmla="*/ 224 w 480"/>
                  <a:gd name="T9" fmla="*/ 184 h 776"/>
                  <a:gd name="T10" fmla="*/ 224 w 480"/>
                  <a:gd name="T11" fmla="*/ 192 h 776"/>
                  <a:gd name="T12" fmla="*/ 248 w 480"/>
                  <a:gd name="T13" fmla="*/ 248 h 776"/>
                  <a:gd name="T14" fmla="*/ 256 w 480"/>
                  <a:gd name="T15" fmla="*/ 248 h 776"/>
                  <a:gd name="T16" fmla="*/ 264 w 480"/>
                  <a:gd name="T17" fmla="*/ 256 h 776"/>
                  <a:gd name="T18" fmla="*/ 272 w 480"/>
                  <a:gd name="T19" fmla="*/ 264 h 776"/>
                  <a:gd name="T20" fmla="*/ 288 w 480"/>
                  <a:gd name="T21" fmla="*/ 272 h 776"/>
                  <a:gd name="T22" fmla="*/ 280 w 480"/>
                  <a:gd name="T23" fmla="*/ 296 h 776"/>
                  <a:gd name="T24" fmla="*/ 272 w 480"/>
                  <a:gd name="T25" fmla="*/ 304 h 776"/>
                  <a:gd name="T26" fmla="*/ 272 w 480"/>
                  <a:gd name="T27" fmla="*/ 320 h 776"/>
                  <a:gd name="T28" fmla="*/ 272 w 480"/>
                  <a:gd name="T29" fmla="*/ 336 h 776"/>
                  <a:gd name="T30" fmla="*/ 264 w 480"/>
                  <a:gd name="T31" fmla="*/ 344 h 776"/>
                  <a:gd name="T32" fmla="*/ 256 w 480"/>
                  <a:gd name="T33" fmla="*/ 368 h 776"/>
                  <a:gd name="T34" fmla="*/ 256 w 480"/>
                  <a:gd name="T35" fmla="*/ 368 h 776"/>
                  <a:gd name="T36" fmla="*/ 264 w 480"/>
                  <a:gd name="T37" fmla="*/ 376 h 776"/>
                  <a:gd name="T38" fmla="*/ 280 w 480"/>
                  <a:gd name="T39" fmla="*/ 384 h 776"/>
                  <a:gd name="T40" fmla="*/ 296 w 480"/>
                  <a:gd name="T41" fmla="*/ 368 h 776"/>
                  <a:gd name="T42" fmla="*/ 304 w 480"/>
                  <a:gd name="T43" fmla="*/ 384 h 776"/>
                  <a:gd name="T44" fmla="*/ 304 w 480"/>
                  <a:gd name="T45" fmla="*/ 408 h 776"/>
                  <a:gd name="T46" fmla="*/ 320 w 480"/>
                  <a:gd name="T47" fmla="*/ 448 h 776"/>
                  <a:gd name="T48" fmla="*/ 320 w 480"/>
                  <a:gd name="T49" fmla="*/ 464 h 776"/>
                  <a:gd name="T50" fmla="*/ 336 w 480"/>
                  <a:gd name="T51" fmla="*/ 480 h 776"/>
                  <a:gd name="T52" fmla="*/ 344 w 480"/>
                  <a:gd name="T53" fmla="*/ 520 h 776"/>
                  <a:gd name="T54" fmla="*/ 360 w 480"/>
                  <a:gd name="T55" fmla="*/ 504 h 776"/>
                  <a:gd name="T56" fmla="*/ 376 w 480"/>
                  <a:gd name="T57" fmla="*/ 512 h 776"/>
                  <a:gd name="T58" fmla="*/ 392 w 480"/>
                  <a:gd name="T59" fmla="*/ 504 h 776"/>
                  <a:gd name="T60" fmla="*/ 400 w 480"/>
                  <a:gd name="T61" fmla="*/ 512 h 776"/>
                  <a:gd name="T62" fmla="*/ 424 w 480"/>
                  <a:gd name="T63" fmla="*/ 504 h 776"/>
                  <a:gd name="T64" fmla="*/ 440 w 480"/>
                  <a:gd name="T65" fmla="*/ 512 h 776"/>
                  <a:gd name="T66" fmla="*/ 456 w 480"/>
                  <a:gd name="T67" fmla="*/ 496 h 776"/>
                  <a:gd name="T68" fmla="*/ 464 w 480"/>
                  <a:gd name="T69" fmla="*/ 496 h 776"/>
                  <a:gd name="T70" fmla="*/ 480 w 480"/>
                  <a:gd name="T71" fmla="*/ 528 h 776"/>
                  <a:gd name="T72" fmla="*/ 224 w 480"/>
                  <a:gd name="T73" fmla="*/ 736 h 776"/>
                  <a:gd name="T74" fmla="*/ 0 w 480"/>
                  <a:gd name="T75" fmla="*/ 688 h 776"/>
                  <a:gd name="T76" fmla="*/ 40 w 480"/>
                  <a:gd name="T77" fmla="*/ 520 h 776"/>
                  <a:gd name="T78" fmla="*/ 56 w 480"/>
                  <a:gd name="T79" fmla="*/ 496 h 776"/>
                  <a:gd name="T80" fmla="*/ 56 w 480"/>
                  <a:gd name="T81" fmla="*/ 480 h 776"/>
                  <a:gd name="T82" fmla="*/ 56 w 480"/>
                  <a:gd name="T83" fmla="*/ 472 h 776"/>
                  <a:gd name="T84" fmla="*/ 40 w 480"/>
                  <a:gd name="T85" fmla="*/ 456 h 776"/>
                  <a:gd name="T86" fmla="*/ 72 w 480"/>
                  <a:gd name="T87" fmla="*/ 408 h 776"/>
                  <a:gd name="T88" fmla="*/ 80 w 480"/>
                  <a:gd name="T89" fmla="*/ 392 h 776"/>
                  <a:gd name="T90" fmla="*/ 120 w 480"/>
                  <a:gd name="T91" fmla="*/ 336 h 776"/>
                  <a:gd name="T92" fmla="*/ 112 w 480"/>
                  <a:gd name="T93" fmla="*/ 320 h 776"/>
                  <a:gd name="T94" fmla="*/ 96 w 480"/>
                  <a:gd name="T95" fmla="*/ 288 h 776"/>
                  <a:gd name="T96" fmla="*/ 96 w 480"/>
                  <a:gd name="T97" fmla="*/ 256 h 776"/>
                  <a:gd name="T98" fmla="*/ 152 w 480"/>
                  <a:gd name="T99" fmla="*/ 0 h 776"/>
                  <a:gd name="T100" fmla="*/ 216 w 480"/>
                  <a:gd name="T101" fmla="*/ 16 h 77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80"/>
                  <a:gd name="T154" fmla="*/ 0 h 776"/>
                  <a:gd name="T155" fmla="*/ 480 w 480"/>
                  <a:gd name="T156" fmla="*/ 776 h 77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80" h="776">
                    <a:moveTo>
                      <a:pt x="200" y="112"/>
                    </a:moveTo>
                    <a:lnTo>
                      <a:pt x="200" y="112"/>
                    </a:lnTo>
                    <a:lnTo>
                      <a:pt x="208" y="128"/>
                    </a:lnTo>
                    <a:lnTo>
                      <a:pt x="216" y="152"/>
                    </a:lnTo>
                    <a:lnTo>
                      <a:pt x="216" y="160"/>
                    </a:lnTo>
                    <a:lnTo>
                      <a:pt x="208" y="160"/>
                    </a:lnTo>
                    <a:lnTo>
                      <a:pt x="216" y="168"/>
                    </a:lnTo>
                    <a:lnTo>
                      <a:pt x="208" y="168"/>
                    </a:lnTo>
                    <a:lnTo>
                      <a:pt x="208" y="176"/>
                    </a:lnTo>
                    <a:lnTo>
                      <a:pt x="224" y="184"/>
                    </a:lnTo>
                    <a:lnTo>
                      <a:pt x="224" y="192"/>
                    </a:lnTo>
                    <a:lnTo>
                      <a:pt x="240" y="192"/>
                    </a:lnTo>
                    <a:lnTo>
                      <a:pt x="248" y="232"/>
                    </a:lnTo>
                    <a:lnTo>
                      <a:pt x="248" y="248"/>
                    </a:lnTo>
                    <a:lnTo>
                      <a:pt x="256" y="248"/>
                    </a:lnTo>
                    <a:lnTo>
                      <a:pt x="256" y="256"/>
                    </a:lnTo>
                    <a:lnTo>
                      <a:pt x="264" y="256"/>
                    </a:lnTo>
                    <a:lnTo>
                      <a:pt x="272" y="264"/>
                    </a:lnTo>
                    <a:lnTo>
                      <a:pt x="288" y="264"/>
                    </a:lnTo>
                    <a:lnTo>
                      <a:pt x="288" y="272"/>
                    </a:lnTo>
                    <a:lnTo>
                      <a:pt x="280" y="288"/>
                    </a:lnTo>
                    <a:lnTo>
                      <a:pt x="280" y="296"/>
                    </a:lnTo>
                    <a:lnTo>
                      <a:pt x="272" y="304"/>
                    </a:lnTo>
                    <a:lnTo>
                      <a:pt x="272" y="312"/>
                    </a:lnTo>
                    <a:lnTo>
                      <a:pt x="272" y="320"/>
                    </a:lnTo>
                    <a:lnTo>
                      <a:pt x="264" y="328"/>
                    </a:lnTo>
                    <a:lnTo>
                      <a:pt x="272" y="336"/>
                    </a:lnTo>
                    <a:lnTo>
                      <a:pt x="264" y="344"/>
                    </a:lnTo>
                    <a:lnTo>
                      <a:pt x="256" y="344"/>
                    </a:lnTo>
                    <a:lnTo>
                      <a:pt x="256" y="360"/>
                    </a:lnTo>
                    <a:lnTo>
                      <a:pt x="256" y="368"/>
                    </a:lnTo>
                    <a:lnTo>
                      <a:pt x="256" y="376"/>
                    </a:lnTo>
                    <a:lnTo>
                      <a:pt x="264" y="376"/>
                    </a:lnTo>
                    <a:lnTo>
                      <a:pt x="264" y="384"/>
                    </a:lnTo>
                    <a:lnTo>
                      <a:pt x="280" y="384"/>
                    </a:lnTo>
                    <a:lnTo>
                      <a:pt x="296" y="368"/>
                    </a:lnTo>
                    <a:lnTo>
                      <a:pt x="304" y="368"/>
                    </a:lnTo>
                    <a:lnTo>
                      <a:pt x="304" y="384"/>
                    </a:lnTo>
                    <a:lnTo>
                      <a:pt x="304" y="392"/>
                    </a:lnTo>
                    <a:lnTo>
                      <a:pt x="304" y="408"/>
                    </a:lnTo>
                    <a:lnTo>
                      <a:pt x="312" y="424"/>
                    </a:lnTo>
                    <a:lnTo>
                      <a:pt x="320" y="440"/>
                    </a:lnTo>
                    <a:lnTo>
                      <a:pt x="320" y="448"/>
                    </a:lnTo>
                    <a:lnTo>
                      <a:pt x="312" y="448"/>
                    </a:lnTo>
                    <a:lnTo>
                      <a:pt x="312" y="456"/>
                    </a:lnTo>
                    <a:lnTo>
                      <a:pt x="320" y="464"/>
                    </a:lnTo>
                    <a:lnTo>
                      <a:pt x="328" y="464"/>
                    </a:lnTo>
                    <a:lnTo>
                      <a:pt x="336" y="480"/>
                    </a:lnTo>
                    <a:lnTo>
                      <a:pt x="336" y="488"/>
                    </a:lnTo>
                    <a:lnTo>
                      <a:pt x="344" y="512"/>
                    </a:lnTo>
                    <a:lnTo>
                      <a:pt x="344" y="520"/>
                    </a:lnTo>
                    <a:lnTo>
                      <a:pt x="352" y="520"/>
                    </a:lnTo>
                    <a:lnTo>
                      <a:pt x="352" y="512"/>
                    </a:lnTo>
                    <a:lnTo>
                      <a:pt x="360" y="504"/>
                    </a:lnTo>
                    <a:lnTo>
                      <a:pt x="368" y="504"/>
                    </a:lnTo>
                    <a:lnTo>
                      <a:pt x="376" y="512"/>
                    </a:lnTo>
                    <a:lnTo>
                      <a:pt x="384" y="512"/>
                    </a:lnTo>
                    <a:lnTo>
                      <a:pt x="392" y="504"/>
                    </a:lnTo>
                    <a:lnTo>
                      <a:pt x="400" y="504"/>
                    </a:lnTo>
                    <a:lnTo>
                      <a:pt x="400" y="512"/>
                    </a:lnTo>
                    <a:lnTo>
                      <a:pt x="408" y="512"/>
                    </a:lnTo>
                    <a:lnTo>
                      <a:pt x="424" y="504"/>
                    </a:lnTo>
                    <a:lnTo>
                      <a:pt x="432" y="512"/>
                    </a:lnTo>
                    <a:lnTo>
                      <a:pt x="440" y="512"/>
                    </a:lnTo>
                    <a:lnTo>
                      <a:pt x="448" y="512"/>
                    </a:lnTo>
                    <a:lnTo>
                      <a:pt x="456" y="496"/>
                    </a:lnTo>
                    <a:lnTo>
                      <a:pt x="464" y="496"/>
                    </a:lnTo>
                    <a:lnTo>
                      <a:pt x="472" y="512"/>
                    </a:lnTo>
                    <a:lnTo>
                      <a:pt x="480" y="528"/>
                    </a:lnTo>
                    <a:lnTo>
                      <a:pt x="440" y="776"/>
                    </a:lnTo>
                    <a:lnTo>
                      <a:pt x="224" y="736"/>
                    </a:lnTo>
                    <a:lnTo>
                      <a:pt x="176" y="728"/>
                    </a:lnTo>
                    <a:lnTo>
                      <a:pt x="72" y="704"/>
                    </a:lnTo>
                    <a:lnTo>
                      <a:pt x="0" y="688"/>
                    </a:lnTo>
                    <a:lnTo>
                      <a:pt x="40" y="536"/>
                    </a:lnTo>
                    <a:lnTo>
                      <a:pt x="40" y="520"/>
                    </a:lnTo>
                    <a:lnTo>
                      <a:pt x="56" y="496"/>
                    </a:lnTo>
                    <a:lnTo>
                      <a:pt x="56" y="488"/>
                    </a:lnTo>
                    <a:lnTo>
                      <a:pt x="56" y="480"/>
                    </a:lnTo>
                    <a:lnTo>
                      <a:pt x="56" y="472"/>
                    </a:lnTo>
                    <a:lnTo>
                      <a:pt x="40" y="464"/>
                    </a:lnTo>
                    <a:lnTo>
                      <a:pt x="40" y="456"/>
                    </a:lnTo>
                    <a:lnTo>
                      <a:pt x="48" y="448"/>
                    </a:lnTo>
                    <a:lnTo>
                      <a:pt x="48" y="432"/>
                    </a:lnTo>
                    <a:lnTo>
                      <a:pt x="72" y="408"/>
                    </a:lnTo>
                    <a:lnTo>
                      <a:pt x="80" y="400"/>
                    </a:lnTo>
                    <a:lnTo>
                      <a:pt x="80" y="392"/>
                    </a:lnTo>
                    <a:lnTo>
                      <a:pt x="120" y="344"/>
                    </a:lnTo>
                    <a:lnTo>
                      <a:pt x="120" y="336"/>
                    </a:lnTo>
                    <a:lnTo>
                      <a:pt x="120" y="328"/>
                    </a:lnTo>
                    <a:lnTo>
                      <a:pt x="112" y="320"/>
                    </a:lnTo>
                    <a:lnTo>
                      <a:pt x="96" y="296"/>
                    </a:lnTo>
                    <a:lnTo>
                      <a:pt x="96" y="288"/>
                    </a:lnTo>
                    <a:lnTo>
                      <a:pt x="104" y="280"/>
                    </a:lnTo>
                    <a:lnTo>
                      <a:pt x="104" y="272"/>
                    </a:lnTo>
                    <a:lnTo>
                      <a:pt x="96" y="256"/>
                    </a:lnTo>
                    <a:lnTo>
                      <a:pt x="104" y="248"/>
                    </a:lnTo>
                    <a:lnTo>
                      <a:pt x="152" y="0"/>
                    </a:lnTo>
                    <a:lnTo>
                      <a:pt x="216" y="16"/>
                    </a:lnTo>
                    <a:lnTo>
                      <a:pt x="200" y="11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Freeform 111"/>
              <p:cNvSpPr>
                <a:spLocks/>
              </p:cNvSpPr>
              <p:nvPr/>
            </p:nvSpPr>
            <p:spPr bwMode="auto">
              <a:xfrm>
                <a:off x="2383177" y="1611239"/>
                <a:ext cx="963349" cy="747633"/>
              </a:xfrm>
              <a:custGeom>
                <a:avLst/>
                <a:gdLst>
                  <a:gd name="T0" fmla="*/ 144 w 560"/>
                  <a:gd name="T1" fmla="*/ 424 h 464"/>
                  <a:gd name="T2" fmla="*/ 32 w 560"/>
                  <a:gd name="T3" fmla="*/ 408 h 464"/>
                  <a:gd name="T4" fmla="*/ 0 w 560"/>
                  <a:gd name="T5" fmla="*/ 400 h 464"/>
                  <a:gd name="T6" fmla="*/ 0 w 560"/>
                  <a:gd name="T7" fmla="*/ 400 h 464"/>
                  <a:gd name="T8" fmla="*/ 16 w 560"/>
                  <a:gd name="T9" fmla="*/ 304 h 464"/>
                  <a:gd name="T10" fmla="*/ 56 w 560"/>
                  <a:gd name="T11" fmla="*/ 56 h 464"/>
                  <a:gd name="T12" fmla="*/ 64 w 560"/>
                  <a:gd name="T13" fmla="*/ 0 h 464"/>
                  <a:gd name="T14" fmla="*/ 64 w 560"/>
                  <a:gd name="T15" fmla="*/ 0 h 464"/>
                  <a:gd name="T16" fmla="*/ 144 w 560"/>
                  <a:gd name="T17" fmla="*/ 16 h 464"/>
                  <a:gd name="T18" fmla="*/ 344 w 560"/>
                  <a:gd name="T19" fmla="*/ 40 h 464"/>
                  <a:gd name="T20" fmla="*/ 560 w 560"/>
                  <a:gd name="T21" fmla="*/ 64 h 464"/>
                  <a:gd name="T22" fmla="*/ 560 w 560"/>
                  <a:gd name="T23" fmla="*/ 64 h 464"/>
                  <a:gd name="T24" fmla="*/ 544 w 560"/>
                  <a:gd name="T25" fmla="*/ 264 h 464"/>
                  <a:gd name="T26" fmla="*/ 520 w 560"/>
                  <a:gd name="T27" fmla="*/ 464 h 464"/>
                  <a:gd name="T28" fmla="*/ 520 w 560"/>
                  <a:gd name="T29" fmla="*/ 464 h 464"/>
                  <a:gd name="T30" fmla="*/ 480 w 560"/>
                  <a:gd name="T31" fmla="*/ 464 h 464"/>
                  <a:gd name="T32" fmla="*/ 344 w 560"/>
                  <a:gd name="T33" fmla="*/ 448 h 464"/>
                  <a:gd name="T34" fmla="*/ 160 w 560"/>
                  <a:gd name="T35" fmla="*/ 424 h 464"/>
                  <a:gd name="T36" fmla="*/ 144 w 560"/>
                  <a:gd name="T37" fmla="*/ 424 h 46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60"/>
                  <a:gd name="T58" fmla="*/ 0 h 464"/>
                  <a:gd name="T59" fmla="*/ 560 w 560"/>
                  <a:gd name="T60" fmla="*/ 464 h 46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60" h="464">
                    <a:moveTo>
                      <a:pt x="144" y="424"/>
                    </a:moveTo>
                    <a:lnTo>
                      <a:pt x="32" y="408"/>
                    </a:lnTo>
                    <a:lnTo>
                      <a:pt x="0" y="400"/>
                    </a:lnTo>
                    <a:lnTo>
                      <a:pt x="16" y="304"/>
                    </a:lnTo>
                    <a:lnTo>
                      <a:pt x="56" y="56"/>
                    </a:lnTo>
                    <a:lnTo>
                      <a:pt x="64" y="0"/>
                    </a:lnTo>
                    <a:lnTo>
                      <a:pt x="144" y="16"/>
                    </a:lnTo>
                    <a:lnTo>
                      <a:pt x="344" y="40"/>
                    </a:lnTo>
                    <a:lnTo>
                      <a:pt x="560" y="64"/>
                    </a:lnTo>
                    <a:lnTo>
                      <a:pt x="544" y="264"/>
                    </a:lnTo>
                    <a:lnTo>
                      <a:pt x="520" y="464"/>
                    </a:lnTo>
                    <a:lnTo>
                      <a:pt x="480" y="464"/>
                    </a:lnTo>
                    <a:lnTo>
                      <a:pt x="344" y="448"/>
                    </a:lnTo>
                    <a:lnTo>
                      <a:pt x="160" y="424"/>
                    </a:lnTo>
                    <a:lnTo>
                      <a:pt x="144" y="42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Freeform 112"/>
              <p:cNvSpPr>
                <a:spLocks/>
              </p:cNvSpPr>
              <p:nvPr/>
            </p:nvSpPr>
            <p:spPr bwMode="auto">
              <a:xfrm>
                <a:off x="2410702" y="2951823"/>
                <a:ext cx="963349" cy="940309"/>
              </a:xfrm>
              <a:custGeom>
                <a:avLst/>
                <a:gdLst>
                  <a:gd name="T0" fmla="*/ 80 w 560"/>
                  <a:gd name="T1" fmla="*/ 536 h 584"/>
                  <a:gd name="T2" fmla="*/ 80 w 560"/>
                  <a:gd name="T3" fmla="*/ 536 h 584"/>
                  <a:gd name="T4" fmla="*/ 216 w 560"/>
                  <a:gd name="T5" fmla="*/ 552 h 584"/>
                  <a:gd name="T6" fmla="*/ 216 w 560"/>
                  <a:gd name="T7" fmla="*/ 552 h 584"/>
                  <a:gd name="T8" fmla="*/ 216 w 560"/>
                  <a:gd name="T9" fmla="*/ 544 h 584"/>
                  <a:gd name="T10" fmla="*/ 216 w 560"/>
                  <a:gd name="T11" fmla="*/ 544 h 584"/>
                  <a:gd name="T12" fmla="*/ 216 w 560"/>
                  <a:gd name="T13" fmla="*/ 528 h 584"/>
                  <a:gd name="T14" fmla="*/ 216 w 560"/>
                  <a:gd name="T15" fmla="*/ 528 h 584"/>
                  <a:gd name="T16" fmla="*/ 520 w 560"/>
                  <a:gd name="T17" fmla="*/ 560 h 584"/>
                  <a:gd name="T18" fmla="*/ 520 w 560"/>
                  <a:gd name="T19" fmla="*/ 560 h 584"/>
                  <a:gd name="T20" fmla="*/ 552 w 560"/>
                  <a:gd name="T21" fmla="*/ 96 h 584"/>
                  <a:gd name="T22" fmla="*/ 560 w 560"/>
                  <a:gd name="T23" fmla="*/ 48 h 584"/>
                  <a:gd name="T24" fmla="*/ 560 w 560"/>
                  <a:gd name="T25" fmla="*/ 48 h 584"/>
                  <a:gd name="T26" fmla="*/ 512 w 560"/>
                  <a:gd name="T27" fmla="*/ 48 h 584"/>
                  <a:gd name="T28" fmla="*/ 328 w 560"/>
                  <a:gd name="T29" fmla="*/ 32 h 584"/>
                  <a:gd name="T30" fmla="*/ 128 w 560"/>
                  <a:gd name="T31" fmla="*/ 8 h 584"/>
                  <a:gd name="T32" fmla="*/ 80 w 560"/>
                  <a:gd name="T33" fmla="*/ 0 h 584"/>
                  <a:gd name="T34" fmla="*/ 80 w 560"/>
                  <a:gd name="T35" fmla="*/ 0 h 584"/>
                  <a:gd name="T36" fmla="*/ 0 w 560"/>
                  <a:gd name="T37" fmla="*/ 568 h 584"/>
                  <a:gd name="T38" fmla="*/ 0 w 560"/>
                  <a:gd name="T39" fmla="*/ 568 h 584"/>
                  <a:gd name="T40" fmla="*/ 72 w 560"/>
                  <a:gd name="T41" fmla="*/ 584 h 584"/>
                  <a:gd name="T42" fmla="*/ 72 w 560"/>
                  <a:gd name="T43" fmla="*/ 584 h 584"/>
                  <a:gd name="T44" fmla="*/ 80 w 560"/>
                  <a:gd name="T45" fmla="*/ 536 h 58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60"/>
                  <a:gd name="T70" fmla="*/ 0 h 584"/>
                  <a:gd name="T71" fmla="*/ 560 w 560"/>
                  <a:gd name="T72" fmla="*/ 584 h 58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60" h="584">
                    <a:moveTo>
                      <a:pt x="80" y="536"/>
                    </a:moveTo>
                    <a:lnTo>
                      <a:pt x="80" y="536"/>
                    </a:lnTo>
                    <a:lnTo>
                      <a:pt x="216" y="552"/>
                    </a:lnTo>
                    <a:lnTo>
                      <a:pt x="216" y="544"/>
                    </a:lnTo>
                    <a:lnTo>
                      <a:pt x="216" y="528"/>
                    </a:lnTo>
                    <a:lnTo>
                      <a:pt x="520" y="560"/>
                    </a:lnTo>
                    <a:lnTo>
                      <a:pt x="552" y="96"/>
                    </a:lnTo>
                    <a:lnTo>
                      <a:pt x="560" y="48"/>
                    </a:lnTo>
                    <a:lnTo>
                      <a:pt x="512" y="48"/>
                    </a:lnTo>
                    <a:lnTo>
                      <a:pt x="328" y="32"/>
                    </a:lnTo>
                    <a:lnTo>
                      <a:pt x="128" y="8"/>
                    </a:lnTo>
                    <a:lnTo>
                      <a:pt x="80" y="0"/>
                    </a:lnTo>
                    <a:lnTo>
                      <a:pt x="0" y="568"/>
                    </a:lnTo>
                    <a:lnTo>
                      <a:pt x="72" y="584"/>
                    </a:lnTo>
                    <a:lnTo>
                      <a:pt x="80" y="53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Freeform 113"/>
              <p:cNvSpPr>
                <a:spLocks/>
              </p:cNvSpPr>
              <p:nvPr/>
            </p:nvSpPr>
            <p:spPr bwMode="auto">
              <a:xfrm>
                <a:off x="1997839" y="875817"/>
                <a:ext cx="1403735" cy="838543"/>
              </a:xfrm>
              <a:custGeom>
                <a:avLst/>
                <a:gdLst>
                  <a:gd name="T0" fmla="*/ 568 w 816"/>
                  <a:gd name="T1" fmla="*/ 496 h 520"/>
                  <a:gd name="T2" fmla="*/ 784 w 816"/>
                  <a:gd name="T3" fmla="*/ 520 h 520"/>
                  <a:gd name="T4" fmla="*/ 816 w 816"/>
                  <a:gd name="T5" fmla="*/ 112 h 520"/>
                  <a:gd name="T6" fmla="*/ 328 w 816"/>
                  <a:gd name="T7" fmla="*/ 56 h 520"/>
                  <a:gd name="T8" fmla="*/ 16 w 816"/>
                  <a:gd name="T9" fmla="*/ 0 h 520"/>
                  <a:gd name="T10" fmla="*/ 0 w 816"/>
                  <a:gd name="T11" fmla="*/ 96 h 520"/>
                  <a:gd name="T12" fmla="*/ 8 w 816"/>
                  <a:gd name="T13" fmla="*/ 112 h 520"/>
                  <a:gd name="T14" fmla="*/ 16 w 816"/>
                  <a:gd name="T15" fmla="*/ 144 h 520"/>
                  <a:gd name="T16" fmla="*/ 8 w 816"/>
                  <a:gd name="T17" fmla="*/ 144 h 520"/>
                  <a:gd name="T18" fmla="*/ 16 w 816"/>
                  <a:gd name="T19" fmla="*/ 152 h 520"/>
                  <a:gd name="T20" fmla="*/ 8 w 816"/>
                  <a:gd name="T21" fmla="*/ 152 h 520"/>
                  <a:gd name="T22" fmla="*/ 8 w 816"/>
                  <a:gd name="T23" fmla="*/ 160 h 520"/>
                  <a:gd name="T24" fmla="*/ 24 w 816"/>
                  <a:gd name="T25" fmla="*/ 168 h 520"/>
                  <a:gd name="T26" fmla="*/ 24 w 816"/>
                  <a:gd name="T27" fmla="*/ 176 h 520"/>
                  <a:gd name="T28" fmla="*/ 40 w 816"/>
                  <a:gd name="T29" fmla="*/ 176 h 520"/>
                  <a:gd name="T30" fmla="*/ 48 w 816"/>
                  <a:gd name="T31" fmla="*/ 232 h 520"/>
                  <a:gd name="T32" fmla="*/ 56 w 816"/>
                  <a:gd name="T33" fmla="*/ 232 h 520"/>
                  <a:gd name="T34" fmla="*/ 56 w 816"/>
                  <a:gd name="T35" fmla="*/ 240 h 520"/>
                  <a:gd name="T36" fmla="*/ 64 w 816"/>
                  <a:gd name="T37" fmla="*/ 240 h 520"/>
                  <a:gd name="T38" fmla="*/ 72 w 816"/>
                  <a:gd name="T39" fmla="*/ 248 h 520"/>
                  <a:gd name="T40" fmla="*/ 72 w 816"/>
                  <a:gd name="T41" fmla="*/ 248 h 520"/>
                  <a:gd name="T42" fmla="*/ 88 w 816"/>
                  <a:gd name="T43" fmla="*/ 256 h 520"/>
                  <a:gd name="T44" fmla="*/ 80 w 816"/>
                  <a:gd name="T45" fmla="*/ 272 h 520"/>
                  <a:gd name="T46" fmla="*/ 80 w 816"/>
                  <a:gd name="T47" fmla="*/ 280 h 520"/>
                  <a:gd name="T48" fmla="*/ 72 w 816"/>
                  <a:gd name="T49" fmla="*/ 288 h 520"/>
                  <a:gd name="T50" fmla="*/ 72 w 816"/>
                  <a:gd name="T51" fmla="*/ 296 h 520"/>
                  <a:gd name="T52" fmla="*/ 72 w 816"/>
                  <a:gd name="T53" fmla="*/ 304 h 520"/>
                  <a:gd name="T54" fmla="*/ 72 w 816"/>
                  <a:gd name="T55" fmla="*/ 320 h 520"/>
                  <a:gd name="T56" fmla="*/ 64 w 816"/>
                  <a:gd name="T57" fmla="*/ 328 h 520"/>
                  <a:gd name="T58" fmla="*/ 56 w 816"/>
                  <a:gd name="T59" fmla="*/ 328 h 520"/>
                  <a:gd name="T60" fmla="*/ 56 w 816"/>
                  <a:gd name="T61" fmla="*/ 352 h 520"/>
                  <a:gd name="T62" fmla="*/ 56 w 816"/>
                  <a:gd name="T63" fmla="*/ 352 h 520"/>
                  <a:gd name="T64" fmla="*/ 56 w 816"/>
                  <a:gd name="T65" fmla="*/ 360 h 520"/>
                  <a:gd name="T66" fmla="*/ 64 w 816"/>
                  <a:gd name="T67" fmla="*/ 360 h 520"/>
                  <a:gd name="T68" fmla="*/ 64 w 816"/>
                  <a:gd name="T69" fmla="*/ 368 h 520"/>
                  <a:gd name="T70" fmla="*/ 80 w 816"/>
                  <a:gd name="T71" fmla="*/ 368 h 520"/>
                  <a:gd name="T72" fmla="*/ 96 w 816"/>
                  <a:gd name="T73" fmla="*/ 352 h 520"/>
                  <a:gd name="T74" fmla="*/ 104 w 816"/>
                  <a:gd name="T75" fmla="*/ 352 h 520"/>
                  <a:gd name="T76" fmla="*/ 104 w 816"/>
                  <a:gd name="T77" fmla="*/ 368 h 520"/>
                  <a:gd name="T78" fmla="*/ 104 w 816"/>
                  <a:gd name="T79" fmla="*/ 392 h 520"/>
                  <a:gd name="T80" fmla="*/ 120 w 816"/>
                  <a:gd name="T81" fmla="*/ 424 h 520"/>
                  <a:gd name="T82" fmla="*/ 112 w 816"/>
                  <a:gd name="T83" fmla="*/ 432 h 520"/>
                  <a:gd name="T84" fmla="*/ 120 w 816"/>
                  <a:gd name="T85" fmla="*/ 448 h 520"/>
                  <a:gd name="T86" fmla="*/ 136 w 816"/>
                  <a:gd name="T87" fmla="*/ 464 h 520"/>
                  <a:gd name="T88" fmla="*/ 136 w 816"/>
                  <a:gd name="T89" fmla="*/ 472 h 520"/>
                  <a:gd name="T90" fmla="*/ 144 w 816"/>
                  <a:gd name="T91" fmla="*/ 504 h 520"/>
                  <a:gd name="T92" fmla="*/ 152 w 816"/>
                  <a:gd name="T93" fmla="*/ 496 h 520"/>
                  <a:gd name="T94" fmla="*/ 168 w 816"/>
                  <a:gd name="T95" fmla="*/ 488 h 520"/>
                  <a:gd name="T96" fmla="*/ 176 w 816"/>
                  <a:gd name="T97" fmla="*/ 496 h 520"/>
                  <a:gd name="T98" fmla="*/ 192 w 816"/>
                  <a:gd name="T99" fmla="*/ 488 h 520"/>
                  <a:gd name="T100" fmla="*/ 200 w 816"/>
                  <a:gd name="T101" fmla="*/ 488 h 520"/>
                  <a:gd name="T102" fmla="*/ 200 w 816"/>
                  <a:gd name="T103" fmla="*/ 496 h 520"/>
                  <a:gd name="T104" fmla="*/ 224 w 816"/>
                  <a:gd name="T105" fmla="*/ 488 h 520"/>
                  <a:gd name="T106" fmla="*/ 232 w 816"/>
                  <a:gd name="T107" fmla="*/ 496 h 520"/>
                  <a:gd name="T108" fmla="*/ 240 w 816"/>
                  <a:gd name="T109" fmla="*/ 496 h 520"/>
                  <a:gd name="T110" fmla="*/ 248 w 816"/>
                  <a:gd name="T111" fmla="*/ 496 h 520"/>
                  <a:gd name="T112" fmla="*/ 256 w 816"/>
                  <a:gd name="T113" fmla="*/ 480 h 520"/>
                  <a:gd name="T114" fmla="*/ 264 w 816"/>
                  <a:gd name="T115" fmla="*/ 480 h 520"/>
                  <a:gd name="T116" fmla="*/ 280 w 816"/>
                  <a:gd name="T117" fmla="*/ 512 h 520"/>
                  <a:gd name="T118" fmla="*/ 288 w 816"/>
                  <a:gd name="T119" fmla="*/ 456 h 520"/>
                  <a:gd name="T120" fmla="*/ 368 w 816"/>
                  <a:gd name="T121" fmla="*/ 472 h 520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816"/>
                  <a:gd name="T184" fmla="*/ 0 h 520"/>
                  <a:gd name="T185" fmla="*/ 816 w 816"/>
                  <a:gd name="T186" fmla="*/ 520 h 520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816" h="520">
                    <a:moveTo>
                      <a:pt x="368" y="472"/>
                    </a:moveTo>
                    <a:lnTo>
                      <a:pt x="568" y="496"/>
                    </a:lnTo>
                    <a:lnTo>
                      <a:pt x="784" y="520"/>
                    </a:lnTo>
                    <a:lnTo>
                      <a:pt x="816" y="112"/>
                    </a:lnTo>
                    <a:lnTo>
                      <a:pt x="696" y="112"/>
                    </a:lnTo>
                    <a:lnTo>
                      <a:pt x="328" y="56"/>
                    </a:lnTo>
                    <a:lnTo>
                      <a:pt x="88" y="16"/>
                    </a:lnTo>
                    <a:lnTo>
                      <a:pt x="16" y="0"/>
                    </a:lnTo>
                    <a:lnTo>
                      <a:pt x="0" y="96"/>
                    </a:lnTo>
                    <a:lnTo>
                      <a:pt x="8" y="112"/>
                    </a:lnTo>
                    <a:lnTo>
                      <a:pt x="16" y="136"/>
                    </a:lnTo>
                    <a:lnTo>
                      <a:pt x="16" y="144"/>
                    </a:lnTo>
                    <a:lnTo>
                      <a:pt x="8" y="144"/>
                    </a:lnTo>
                    <a:lnTo>
                      <a:pt x="16" y="152"/>
                    </a:lnTo>
                    <a:lnTo>
                      <a:pt x="8" y="152"/>
                    </a:lnTo>
                    <a:lnTo>
                      <a:pt x="8" y="160"/>
                    </a:lnTo>
                    <a:lnTo>
                      <a:pt x="24" y="168"/>
                    </a:lnTo>
                    <a:lnTo>
                      <a:pt x="24" y="176"/>
                    </a:lnTo>
                    <a:lnTo>
                      <a:pt x="40" y="176"/>
                    </a:lnTo>
                    <a:lnTo>
                      <a:pt x="48" y="216"/>
                    </a:lnTo>
                    <a:lnTo>
                      <a:pt x="48" y="232"/>
                    </a:lnTo>
                    <a:lnTo>
                      <a:pt x="56" y="232"/>
                    </a:lnTo>
                    <a:lnTo>
                      <a:pt x="56" y="240"/>
                    </a:lnTo>
                    <a:lnTo>
                      <a:pt x="64" y="240"/>
                    </a:lnTo>
                    <a:lnTo>
                      <a:pt x="72" y="248"/>
                    </a:lnTo>
                    <a:lnTo>
                      <a:pt x="88" y="248"/>
                    </a:lnTo>
                    <a:lnTo>
                      <a:pt x="88" y="256"/>
                    </a:lnTo>
                    <a:lnTo>
                      <a:pt x="80" y="272"/>
                    </a:lnTo>
                    <a:lnTo>
                      <a:pt x="80" y="280"/>
                    </a:lnTo>
                    <a:lnTo>
                      <a:pt x="72" y="288"/>
                    </a:lnTo>
                    <a:lnTo>
                      <a:pt x="72" y="296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64" y="328"/>
                    </a:lnTo>
                    <a:lnTo>
                      <a:pt x="56" y="328"/>
                    </a:lnTo>
                    <a:lnTo>
                      <a:pt x="56" y="344"/>
                    </a:lnTo>
                    <a:lnTo>
                      <a:pt x="56" y="352"/>
                    </a:lnTo>
                    <a:lnTo>
                      <a:pt x="56" y="360"/>
                    </a:lnTo>
                    <a:lnTo>
                      <a:pt x="64" y="360"/>
                    </a:lnTo>
                    <a:lnTo>
                      <a:pt x="64" y="368"/>
                    </a:lnTo>
                    <a:lnTo>
                      <a:pt x="80" y="368"/>
                    </a:lnTo>
                    <a:lnTo>
                      <a:pt x="96" y="352"/>
                    </a:lnTo>
                    <a:lnTo>
                      <a:pt x="104" y="352"/>
                    </a:lnTo>
                    <a:lnTo>
                      <a:pt x="104" y="368"/>
                    </a:lnTo>
                    <a:lnTo>
                      <a:pt x="104" y="376"/>
                    </a:lnTo>
                    <a:lnTo>
                      <a:pt x="104" y="392"/>
                    </a:lnTo>
                    <a:lnTo>
                      <a:pt x="112" y="408"/>
                    </a:lnTo>
                    <a:lnTo>
                      <a:pt x="120" y="424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12" y="440"/>
                    </a:lnTo>
                    <a:lnTo>
                      <a:pt x="120" y="448"/>
                    </a:lnTo>
                    <a:lnTo>
                      <a:pt x="128" y="448"/>
                    </a:lnTo>
                    <a:lnTo>
                      <a:pt x="136" y="464"/>
                    </a:lnTo>
                    <a:lnTo>
                      <a:pt x="136" y="472"/>
                    </a:lnTo>
                    <a:lnTo>
                      <a:pt x="144" y="496"/>
                    </a:lnTo>
                    <a:lnTo>
                      <a:pt x="144" y="504"/>
                    </a:lnTo>
                    <a:lnTo>
                      <a:pt x="152" y="504"/>
                    </a:lnTo>
                    <a:lnTo>
                      <a:pt x="152" y="496"/>
                    </a:lnTo>
                    <a:lnTo>
                      <a:pt x="160" y="488"/>
                    </a:lnTo>
                    <a:lnTo>
                      <a:pt x="168" y="488"/>
                    </a:lnTo>
                    <a:lnTo>
                      <a:pt x="176" y="496"/>
                    </a:lnTo>
                    <a:lnTo>
                      <a:pt x="184" y="496"/>
                    </a:lnTo>
                    <a:lnTo>
                      <a:pt x="192" y="488"/>
                    </a:lnTo>
                    <a:lnTo>
                      <a:pt x="200" y="488"/>
                    </a:lnTo>
                    <a:lnTo>
                      <a:pt x="200" y="496"/>
                    </a:lnTo>
                    <a:lnTo>
                      <a:pt x="208" y="496"/>
                    </a:lnTo>
                    <a:lnTo>
                      <a:pt x="224" y="488"/>
                    </a:lnTo>
                    <a:lnTo>
                      <a:pt x="232" y="496"/>
                    </a:lnTo>
                    <a:lnTo>
                      <a:pt x="240" y="496"/>
                    </a:lnTo>
                    <a:lnTo>
                      <a:pt x="248" y="496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72" y="496"/>
                    </a:lnTo>
                    <a:lnTo>
                      <a:pt x="280" y="512"/>
                    </a:lnTo>
                    <a:lnTo>
                      <a:pt x="288" y="456"/>
                    </a:lnTo>
                    <a:lnTo>
                      <a:pt x="368" y="47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Freeform 114"/>
              <p:cNvSpPr>
                <a:spLocks/>
              </p:cNvSpPr>
              <p:nvPr/>
            </p:nvSpPr>
            <p:spPr bwMode="auto">
              <a:xfrm>
                <a:off x="2548325" y="2293744"/>
                <a:ext cx="1003911" cy="747633"/>
              </a:xfrm>
              <a:custGeom>
                <a:avLst/>
                <a:gdLst>
                  <a:gd name="T0" fmla="*/ 432 w 584"/>
                  <a:gd name="T1" fmla="*/ 456 h 464"/>
                  <a:gd name="T2" fmla="*/ 248 w 584"/>
                  <a:gd name="T3" fmla="*/ 440 h 464"/>
                  <a:gd name="T4" fmla="*/ 48 w 584"/>
                  <a:gd name="T5" fmla="*/ 416 h 464"/>
                  <a:gd name="T6" fmla="*/ 0 w 584"/>
                  <a:gd name="T7" fmla="*/ 408 h 464"/>
                  <a:gd name="T8" fmla="*/ 0 w 584"/>
                  <a:gd name="T9" fmla="*/ 408 h 464"/>
                  <a:gd name="T10" fmla="*/ 56 w 584"/>
                  <a:gd name="T11" fmla="*/ 0 h 464"/>
                  <a:gd name="T12" fmla="*/ 56 w 584"/>
                  <a:gd name="T13" fmla="*/ 0 h 464"/>
                  <a:gd name="T14" fmla="*/ 248 w 584"/>
                  <a:gd name="T15" fmla="*/ 24 h 464"/>
                  <a:gd name="T16" fmla="*/ 384 w 584"/>
                  <a:gd name="T17" fmla="*/ 40 h 464"/>
                  <a:gd name="T18" fmla="*/ 424 w 584"/>
                  <a:gd name="T19" fmla="*/ 40 h 464"/>
                  <a:gd name="T20" fmla="*/ 424 w 584"/>
                  <a:gd name="T21" fmla="*/ 40 h 464"/>
                  <a:gd name="T22" fmla="*/ 584 w 584"/>
                  <a:gd name="T23" fmla="*/ 56 h 464"/>
                  <a:gd name="T24" fmla="*/ 584 w 584"/>
                  <a:gd name="T25" fmla="*/ 56 h 464"/>
                  <a:gd name="T26" fmla="*/ 576 w 584"/>
                  <a:gd name="T27" fmla="*/ 152 h 464"/>
                  <a:gd name="T28" fmla="*/ 552 w 584"/>
                  <a:gd name="T29" fmla="*/ 464 h 464"/>
                  <a:gd name="T30" fmla="*/ 552 w 584"/>
                  <a:gd name="T31" fmla="*/ 464 h 464"/>
                  <a:gd name="T32" fmla="*/ 480 w 584"/>
                  <a:gd name="T33" fmla="*/ 456 h 464"/>
                  <a:gd name="T34" fmla="*/ 432 w 584"/>
                  <a:gd name="T35" fmla="*/ 456 h 46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84"/>
                  <a:gd name="T55" fmla="*/ 0 h 464"/>
                  <a:gd name="T56" fmla="*/ 584 w 584"/>
                  <a:gd name="T57" fmla="*/ 464 h 46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84" h="464">
                    <a:moveTo>
                      <a:pt x="432" y="456"/>
                    </a:moveTo>
                    <a:lnTo>
                      <a:pt x="248" y="440"/>
                    </a:lnTo>
                    <a:lnTo>
                      <a:pt x="48" y="416"/>
                    </a:lnTo>
                    <a:lnTo>
                      <a:pt x="0" y="408"/>
                    </a:lnTo>
                    <a:lnTo>
                      <a:pt x="56" y="0"/>
                    </a:lnTo>
                    <a:lnTo>
                      <a:pt x="248" y="24"/>
                    </a:lnTo>
                    <a:lnTo>
                      <a:pt x="384" y="40"/>
                    </a:lnTo>
                    <a:lnTo>
                      <a:pt x="424" y="40"/>
                    </a:lnTo>
                    <a:lnTo>
                      <a:pt x="584" y="56"/>
                    </a:lnTo>
                    <a:lnTo>
                      <a:pt x="576" y="152"/>
                    </a:lnTo>
                    <a:lnTo>
                      <a:pt x="552" y="464"/>
                    </a:lnTo>
                    <a:lnTo>
                      <a:pt x="480" y="456"/>
                    </a:lnTo>
                    <a:lnTo>
                      <a:pt x="432" y="45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Freeform 115"/>
              <p:cNvSpPr>
                <a:spLocks/>
              </p:cNvSpPr>
              <p:nvPr/>
            </p:nvSpPr>
            <p:spPr bwMode="auto">
              <a:xfrm>
                <a:off x="3359565" y="1056281"/>
                <a:ext cx="911197" cy="541390"/>
              </a:xfrm>
              <a:custGeom>
                <a:avLst/>
                <a:gdLst>
                  <a:gd name="T0" fmla="*/ 0 w 529"/>
                  <a:gd name="T1" fmla="*/ 312 h 336"/>
                  <a:gd name="T2" fmla="*/ 0 w 529"/>
                  <a:gd name="T3" fmla="*/ 304 h 336"/>
                  <a:gd name="T4" fmla="*/ 0 w 529"/>
                  <a:gd name="T5" fmla="*/ 288 h 336"/>
                  <a:gd name="T6" fmla="*/ 16 w 529"/>
                  <a:gd name="T7" fmla="*/ 96 h 336"/>
                  <a:gd name="T8" fmla="*/ 24 w 529"/>
                  <a:gd name="T9" fmla="*/ 0 h 336"/>
                  <a:gd name="T10" fmla="*/ 24 w 529"/>
                  <a:gd name="T11" fmla="*/ 8 h 336"/>
                  <a:gd name="T12" fmla="*/ 32 w 529"/>
                  <a:gd name="T13" fmla="*/ 8 h 336"/>
                  <a:gd name="T14" fmla="*/ 280 w 529"/>
                  <a:gd name="T15" fmla="*/ 16 h 336"/>
                  <a:gd name="T16" fmla="*/ 441 w 529"/>
                  <a:gd name="T17" fmla="*/ 24 h 336"/>
                  <a:gd name="T18" fmla="*/ 473 w 529"/>
                  <a:gd name="T19" fmla="*/ 24 h 336"/>
                  <a:gd name="T20" fmla="*/ 481 w 529"/>
                  <a:gd name="T21" fmla="*/ 24 h 336"/>
                  <a:gd name="T22" fmla="*/ 481 w 529"/>
                  <a:gd name="T23" fmla="*/ 24 h 336"/>
                  <a:gd name="T24" fmla="*/ 489 w 529"/>
                  <a:gd name="T25" fmla="*/ 56 h 336"/>
                  <a:gd name="T26" fmla="*/ 489 w 529"/>
                  <a:gd name="T27" fmla="*/ 56 h 336"/>
                  <a:gd name="T28" fmla="*/ 489 w 529"/>
                  <a:gd name="T29" fmla="*/ 72 h 336"/>
                  <a:gd name="T30" fmla="*/ 489 w 529"/>
                  <a:gd name="T31" fmla="*/ 112 h 336"/>
                  <a:gd name="T32" fmla="*/ 489 w 529"/>
                  <a:gd name="T33" fmla="*/ 136 h 336"/>
                  <a:gd name="T34" fmla="*/ 497 w 529"/>
                  <a:gd name="T35" fmla="*/ 144 h 336"/>
                  <a:gd name="T36" fmla="*/ 497 w 529"/>
                  <a:gd name="T37" fmla="*/ 144 h 336"/>
                  <a:gd name="T38" fmla="*/ 505 w 529"/>
                  <a:gd name="T39" fmla="*/ 152 h 336"/>
                  <a:gd name="T40" fmla="*/ 505 w 529"/>
                  <a:gd name="T41" fmla="*/ 184 h 336"/>
                  <a:gd name="T42" fmla="*/ 505 w 529"/>
                  <a:gd name="T43" fmla="*/ 200 h 336"/>
                  <a:gd name="T44" fmla="*/ 505 w 529"/>
                  <a:gd name="T45" fmla="*/ 216 h 336"/>
                  <a:gd name="T46" fmla="*/ 505 w 529"/>
                  <a:gd name="T47" fmla="*/ 224 h 336"/>
                  <a:gd name="T48" fmla="*/ 505 w 529"/>
                  <a:gd name="T49" fmla="*/ 224 h 336"/>
                  <a:gd name="T50" fmla="*/ 513 w 529"/>
                  <a:gd name="T51" fmla="*/ 240 h 336"/>
                  <a:gd name="T52" fmla="*/ 513 w 529"/>
                  <a:gd name="T53" fmla="*/ 240 h 336"/>
                  <a:gd name="T54" fmla="*/ 513 w 529"/>
                  <a:gd name="T55" fmla="*/ 256 h 336"/>
                  <a:gd name="T56" fmla="*/ 513 w 529"/>
                  <a:gd name="T57" fmla="*/ 280 h 336"/>
                  <a:gd name="T58" fmla="*/ 513 w 529"/>
                  <a:gd name="T59" fmla="*/ 280 h 336"/>
                  <a:gd name="T60" fmla="*/ 521 w 529"/>
                  <a:gd name="T61" fmla="*/ 288 h 336"/>
                  <a:gd name="T62" fmla="*/ 529 w 529"/>
                  <a:gd name="T63" fmla="*/ 304 h 336"/>
                  <a:gd name="T64" fmla="*/ 529 w 529"/>
                  <a:gd name="T65" fmla="*/ 304 h 336"/>
                  <a:gd name="T66" fmla="*/ 529 w 529"/>
                  <a:gd name="T67" fmla="*/ 328 h 336"/>
                  <a:gd name="T68" fmla="*/ 529 w 529"/>
                  <a:gd name="T69" fmla="*/ 336 h 336"/>
                  <a:gd name="T70" fmla="*/ 505 w 529"/>
                  <a:gd name="T71" fmla="*/ 336 h 336"/>
                  <a:gd name="T72" fmla="*/ 296 w 529"/>
                  <a:gd name="T73" fmla="*/ 328 h 336"/>
                  <a:gd name="T74" fmla="*/ 16 w 529"/>
                  <a:gd name="T75" fmla="*/ 312 h 336"/>
                  <a:gd name="T76" fmla="*/ 0 w 529"/>
                  <a:gd name="T77" fmla="*/ 312 h 3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9"/>
                  <a:gd name="T118" fmla="*/ 0 h 336"/>
                  <a:gd name="T119" fmla="*/ 529 w 529"/>
                  <a:gd name="T120" fmla="*/ 336 h 3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9" h="336">
                    <a:moveTo>
                      <a:pt x="0" y="312"/>
                    </a:moveTo>
                    <a:lnTo>
                      <a:pt x="0" y="304"/>
                    </a:lnTo>
                    <a:lnTo>
                      <a:pt x="0" y="288"/>
                    </a:lnTo>
                    <a:lnTo>
                      <a:pt x="16" y="96"/>
                    </a:lnTo>
                    <a:lnTo>
                      <a:pt x="24" y="0"/>
                    </a:lnTo>
                    <a:lnTo>
                      <a:pt x="24" y="8"/>
                    </a:lnTo>
                    <a:lnTo>
                      <a:pt x="32" y="8"/>
                    </a:lnTo>
                    <a:lnTo>
                      <a:pt x="280" y="16"/>
                    </a:lnTo>
                    <a:lnTo>
                      <a:pt x="441" y="24"/>
                    </a:lnTo>
                    <a:lnTo>
                      <a:pt x="473" y="24"/>
                    </a:lnTo>
                    <a:lnTo>
                      <a:pt x="481" y="24"/>
                    </a:lnTo>
                    <a:lnTo>
                      <a:pt x="489" y="56"/>
                    </a:lnTo>
                    <a:lnTo>
                      <a:pt x="489" y="72"/>
                    </a:lnTo>
                    <a:lnTo>
                      <a:pt x="489" y="112"/>
                    </a:lnTo>
                    <a:lnTo>
                      <a:pt x="489" y="136"/>
                    </a:lnTo>
                    <a:lnTo>
                      <a:pt x="497" y="144"/>
                    </a:lnTo>
                    <a:lnTo>
                      <a:pt x="505" y="152"/>
                    </a:lnTo>
                    <a:lnTo>
                      <a:pt x="505" y="184"/>
                    </a:lnTo>
                    <a:lnTo>
                      <a:pt x="505" y="200"/>
                    </a:lnTo>
                    <a:lnTo>
                      <a:pt x="505" y="216"/>
                    </a:lnTo>
                    <a:lnTo>
                      <a:pt x="505" y="224"/>
                    </a:lnTo>
                    <a:lnTo>
                      <a:pt x="513" y="240"/>
                    </a:lnTo>
                    <a:lnTo>
                      <a:pt x="513" y="256"/>
                    </a:lnTo>
                    <a:lnTo>
                      <a:pt x="513" y="280"/>
                    </a:lnTo>
                    <a:lnTo>
                      <a:pt x="521" y="288"/>
                    </a:lnTo>
                    <a:lnTo>
                      <a:pt x="529" y="304"/>
                    </a:lnTo>
                    <a:lnTo>
                      <a:pt x="529" y="328"/>
                    </a:lnTo>
                    <a:lnTo>
                      <a:pt x="529" y="336"/>
                    </a:lnTo>
                    <a:lnTo>
                      <a:pt x="505" y="336"/>
                    </a:lnTo>
                    <a:lnTo>
                      <a:pt x="296" y="328"/>
                    </a:lnTo>
                    <a:lnTo>
                      <a:pt x="16" y="312"/>
                    </a:lnTo>
                    <a:lnTo>
                      <a:pt x="0" y="31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Freeform 116"/>
              <p:cNvSpPr>
                <a:spLocks/>
              </p:cNvSpPr>
              <p:nvPr/>
            </p:nvSpPr>
            <p:spPr bwMode="auto">
              <a:xfrm>
                <a:off x="3319003" y="1559679"/>
                <a:ext cx="964797" cy="618731"/>
              </a:xfrm>
              <a:custGeom>
                <a:avLst/>
                <a:gdLst>
                  <a:gd name="T0" fmla="*/ 432 w 561"/>
                  <a:gd name="T1" fmla="*/ 336 h 384"/>
                  <a:gd name="T2" fmla="*/ 440 w 561"/>
                  <a:gd name="T3" fmla="*/ 344 h 384"/>
                  <a:gd name="T4" fmla="*/ 456 w 561"/>
                  <a:gd name="T5" fmla="*/ 328 h 384"/>
                  <a:gd name="T6" fmla="*/ 497 w 561"/>
                  <a:gd name="T7" fmla="*/ 328 h 384"/>
                  <a:gd name="T8" fmla="*/ 505 w 561"/>
                  <a:gd name="T9" fmla="*/ 336 h 384"/>
                  <a:gd name="T10" fmla="*/ 513 w 561"/>
                  <a:gd name="T11" fmla="*/ 344 h 384"/>
                  <a:gd name="T12" fmla="*/ 529 w 561"/>
                  <a:gd name="T13" fmla="*/ 344 h 384"/>
                  <a:gd name="T14" fmla="*/ 553 w 561"/>
                  <a:gd name="T15" fmla="*/ 376 h 384"/>
                  <a:gd name="T16" fmla="*/ 561 w 561"/>
                  <a:gd name="T17" fmla="*/ 384 h 384"/>
                  <a:gd name="T18" fmla="*/ 561 w 561"/>
                  <a:gd name="T19" fmla="*/ 376 h 384"/>
                  <a:gd name="T20" fmla="*/ 553 w 561"/>
                  <a:gd name="T21" fmla="*/ 360 h 384"/>
                  <a:gd name="T22" fmla="*/ 545 w 561"/>
                  <a:gd name="T23" fmla="*/ 344 h 384"/>
                  <a:gd name="T24" fmla="*/ 561 w 561"/>
                  <a:gd name="T25" fmla="*/ 296 h 384"/>
                  <a:gd name="T26" fmla="*/ 545 w 561"/>
                  <a:gd name="T27" fmla="*/ 296 h 384"/>
                  <a:gd name="T28" fmla="*/ 545 w 561"/>
                  <a:gd name="T29" fmla="*/ 288 h 384"/>
                  <a:gd name="T30" fmla="*/ 553 w 561"/>
                  <a:gd name="T31" fmla="*/ 288 h 384"/>
                  <a:gd name="T32" fmla="*/ 545 w 561"/>
                  <a:gd name="T33" fmla="*/ 272 h 384"/>
                  <a:gd name="T34" fmla="*/ 545 w 561"/>
                  <a:gd name="T35" fmla="*/ 264 h 384"/>
                  <a:gd name="T36" fmla="*/ 561 w 561"/>
                  <a:gd name="T37" fmla="*/ 264 h 384"/>
                  <a:gd name="T38" fmla="*/ 561 w 561"/>
                  <a:gd name="T39" fmla="*/ 80 h 384"/>
                  <a:gd name="T40" fmla="*/ 537 w 561"/>
                  <a:gd name="T41" fmla="*/ 64 h 384"/>
                  <a:gd name="T42" fmla="*/ 529 w 561"/>
                  <a:gd name="T43" fmla="*/ 48 h 384"/>
                  <a:gd name="T44" fmla="*/ 537 w 561"/>
                  <a:gd name="T45" fmla="*/ 40 h 384"/>
                  <a:gd name="T46" fmla="*/ 553 w 561"/>
                  <a:gd name="T47" fmla="*/ 24 h 384"/>
                  <a:gd name="T48" fmla="*/ 553 w 561"/>
                  <a:gd name="T49" fmla="*/ 16 h 384"/>
                  <a:gd name="T50" fmla="*/ 529 w 561"/>
                  <a:gd name="T51" fmla="*/ 24 h 384"/>
                  <a:gd name="T52" fmla="*/ 40 w 561"/>
                  <a:gd name="T53" fmla="*/ 0 h 384"/>
                  <a:gd name="T54" fmla="*/ 24 w 561"/>
                  <a:gd name="T55" fmla="*/ 0 h 384"/>
                  <a:gd name="T56" fmla="*/ 16 w 561"/>
                  <a:gd name="T57" fmla="*/ 96 h 384"/>
                  <a:gd name="T58" fmla="*/ 0 w 561"/>
                  <a:gd name="T59" fmla="*/ 296 h 384"/>
                  <a:gd name="T60" fmla="*/ 208 w 561"/>
                  <a:gd name="T61" fmla="*/ 304 h 384"/>
                  <a:gd name="T62" fmla="*/ 400 w 561"/>
                  <a:gd name="T63" fmla="*/ 312 h 38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61"/>
                  <a:gd name="T97" fmla="*/ 0 h 384"/>
                  <a:gd name="T98" fmla="*/ 561 w 561"/>
                  <a:gd name="T99" fmla="*/ 384 h 38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61" h="384">
                    <a:moveTo>
                      <a:pt x="400" y="312"/>
                    </a:moveTo>
                    <a:lnTo>
                      <a:pt x="432" y="336"/>
                    </a:lnTo>
                    <a:lnTo>
                      <a:pt x="440" y="344"/>
                    </a:lnTo>
                    <a:lnTo>
                      <a:pt x="448" y="336"/>
                    </a:lnTo>
                    <a:lnTo>
                      <a:pt x="456" y="328"/>
                    </a:lnTo>
                    <a:lnTo>
                      <a:pt x="497" y="328"/>
                    </a:lnTo>
                    <a:lnTo>
                      <a:pt x="505" y="336"/>
                    </a:lnTo>
                    <a:lnTo>
                      <a:pt x="513" y="344"/>
                    </a:lnTo>
                    <a:lnTo>
                      <a:pt x="521" y="344"/>
                    </a:lnTo>
                    <a:lnTo>
                      <a:pt x="529" y="344"/>
                    </a:lnTo>
                    <a:lnTo>
                      <a:pt x="545" y="360"/>
                    </a:lnTo>
                    <a:lnTo>
                      <a:pt x="553" y="376"/>
                    </a:lnTo>
                    <a:lnTo>
                      <a:pt x="553" y="384"/>
                    </a:lnTo>
                    <a:lnTo>
                      <a:pt x="561" y="384"/>
                    </a:lnTo>
                    <a:lnTo>
                      <a:pt x="561" y="376"/>
                    </a:lnTo>
                    <a:lnTo>
                      <a:pt x="553" y="360"/>
                    </a:lnTo>
                    <a:lnTo>
                      <a:pt x="545" y="344"/>
                    </a:lnTo>
                    <a:lnTo>
                      <a:pt x="545" y="336"/>
                    </a:lnTo>
                    <a:lnTo>
                      <a:pt x="561" y="296"/>
                    </a:lnTo>
                    <a:lnTo>
                      <a:pt x="545" y="296"/>
                    </a:lnTo>
                    <a:lnTo>
                      <a:pt x="545" y="288"/>
                    </a:lnTo>
                    <a:lnTo>
                      <a:pt x="553" y="288"/>
                    </a:lnTo>
                    <a:lnTo>
                      <a:pt x="553" y="280"/>
                    </a:lnTo>
                    <a:lnTo>
                      <a:pt x="545" y="272"/>
                    </a:lnTo>
                    <a:lnTo>
                      <a:pt x="545" y="264"/>
                    </a:lnTo>
                    <a:lnTo>
                      <a:pt x="561" y="264"/>
                    </a:lnTo>
                    <a:lnTo>
                      <a:pt x="561" y="80"/>
                    </a:lnTo>
                    <a:lnTo>
                      <a:pt x="553" y="80"/>
                    </a:lnTo>
                    <a:lnTo>
                      <a:pt x="537" y="64"/>
                    </a:lnTo>
                    <a:lnTo>
                      <a:pt x="529" y="56"/>
                    </a:lnTo>
                    <a:lnTo>
                      <a:pt x="529" y="48"/>
                    </a:lnTo>
                    <a:lnTo>
                      <a:pt x="537" y="48"/>
                    </a:lnTo>
                    <a:lnTo>
                      <a:pt x="537" y="40"/>
                    </a:lnTo>
                    <a:lnTo>
                      <a:pt x="553" y="24"/>
                    </a:lnTo>
                    <a:lnTo>
                      <a:pt x="545" y="24"/>
                    </a:lnTo>
                    <a:lnTo>
                      <a:pt x="553" y="16"/>
                    </a:lnTo>
                    <a:lnTo>
                      <a:pt x="553" y="24"/>
                    </a:lnTo>
                    <a:lnTo>
                      <a:pt x="529" y="24"/>
                    </a:lnTo>
                    <a:lnTo>
                      <a:pt x="320" y="16"/>
                    </a:lnTo>
                    <a:lnTo>
                      <a:pt x="40" y="0"/>
                    </a:lnTo>
                    <a:lnTo>
                      <a:pt x="24" y="0"/>
                    </a:lnTo>
                    <a:lnTo>
                      <a:pt x="16" y="96"/>
                    </a:lnTo>
                    <a:lnTo>
                      <a:pt x="0" y="296"/>
                    </a:lnTo>
                    <a:lnTo>
                      <a:pt x="8" y="296"/>
                    </a:lnTo>
                    <a:lnTo>
                      <a:pt x="208" y="304"/>
                    </a:lnTo>
                    <a:lnTo>
                      <a:pt x="352" y="312"/>
                    </a:lnTo>
                    <a:lnTo>
                      <a:pt x="400" y="31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Freeform 117"/>
              <p:cNvSpPr>
                <a:spLocks/>
              </p:cNvSpPr>
              <p:nvPr/>
            </p:nvSpPr>
            <p:spPr bwMode="auto">
              <a:xfrm>
                <a:off x="3276991" y="2035940"/>
                <a:ext cx="1144429" cy="529179"/>
              </a:xfrm>
              <a:custGeom>
                <a:avLst/>
                <a:gdLst>
                  <a:gd name="T0" fmla="*/ 665 w 665"/>
                  <a:gd name="T1" fmla="*/ 328 h 328"/>
                  <a:gd name="T2" fmla="*/ 649 w 665"/>
                  <a:gd name="T3" fmla="*/ 304 h 328"/>
                  <a:gd name="T4" fmla="*/ 649 w 665"/>
                  <a:gd name="T5" fmla="*/ 304 h 328"/>
                  <a:gd name="T6" fmla="*/ 641 w 665"/>
                  <a:gd name="T7" fmla="*/ 296 h 328"/>
                  <a:gd name="T8" fmla="*/ 641 w 665"/>
                  <a:gd name="T9" fmla="*/ 296 h 328"/>
                  <a:gd name="T10" fmla="*/ 641 w 665"/>
                  <a:gd name="T11" fmla="*/ 288 h 328"/>
                  <a:gd name="T12" fmla="*/ 633 w 665"/>
                  <a:gd name="T13" fmla="*/ 264 h 328"/>
                  <a:gd name="T14" fmla="*/ 625 w 665"/>
                  <a:gd name="T15" fmla="*/ 264 h 328"/>
                  <a:gd name="T16" fmla="*/ 625 w 665"/>
                  <a:gd name="T17" fmla="*/ 232 h 328"/>
                  <a:gd name="T18" fmla="*/ 625 w 665"/>
                  <a:gd name="T19" fmla="*/ 224 h 328"/>
                  <a:gd name="T20" fmla="*/ 625 w 665"/>
                  <a:gd name="T21" fmla="*/ 216 h 328"/>
                  <a:gd name="T22" fmla="*/ 625 w 665"/>
                  <a:gd name="T23" fmla="*/ 216 h 328"/>
                  <a:gd name="T24" fmla="*/ 625 w 665"/>
                  <a:gd name="T25" fmla="*/ 208 h 328"/>
                  <a:gd name="T26" fmla="*/ 625 w 665"/>
                  <a:gd name="T27" fmla="*/ 208 h 328"/>
                  <a:gd name="T28" fmla="*/ 617 w 665"/>
                  <a:gd name="T29" fmla="*/ 184 h 328"/>
                  <a:gd name="T30" fmla="*/ 617 w 665"/>
                  <a:gd name="T31" fmla="*/ 176 h 328"/>
                  <a:gd name="T32" fmla="*/ 609 w 665"/>
                  <a:gd name="T33" fmla="*/ 176 h 328"/>
                  <a:gd name="T34" fmla="*/ 609 w 665"/>
                  <a:gd name="T35" fmla="*/ 160 h 328"/>
                  <a:gd name="T36" fmla="*/ 609 w 665"/>
                  <a:gd name="T37" fmla="*/ 128 h 328"/>
                  <a:gd name="T38" fmla="*/ 593 w 665"/>
                  <a:gd name="T39" fmla="*/ 120 h 328"/>
                  <a:gd name="T40" fmla="*/ 585 w 665"/>
                  <a:gd name="T41" fmla="*/ 112 h 328"/>
                  <a:gd name="T42" fmla="*/ 585 w 665"/>
                  <a:gd name="T43" fmla="*/ 104 h 328"/>
                  <a:gd name="T44" fmla="*/ 585 w 665"/>
                  <a:gd name="T45" fmla="*/ 104 h 328"/>
                  <a:gd name="T46" fmla="*/ 585 w 665"/>
                  <a:gd name="T47" fmla="*/ 96 h 328"/>
                  <a:gd name="T48" fmla="*/ 585 w 665"/>
                  <a:gd name="T49" fmla="*/ 88 h 328"/>
                  <a:gd name="T50" fmla="*/ 585 w 665"/>
                  <a:gd name="T51" fmla="*/ 88 h 328"/>
                  <a:gd name="T52" fmla="*/ 585 w 665"/>
                  <a:gd name="T53" fmla="*/ 88 h 328"/>
                  <a:gd name="T54" fmla="*/ 569 w 665"/>
                  <a:gd name="T55" fmla="*/ 72 h 328"/>
                  <a:gd name="T56" fmla="*/ 569 w 665"/>
                  <a:gd name="T57" fmla="*/ 64 h 328"/>
                  <a:gd name="T58" fmla="*/ 553 w 665"/>
                  <a:gd name="T59" fmla="*/ 48 h 328"/>
                  <a:gd name="T60" fmla="*/ 545 w 665"/>
                  <a:gd name="T61" fmla="*/ 48 h 328"/>
                  <a:gd name="T62" fmla="*/ 537 w 665"/>
                  <a:gd name="T63" fmla="*/ 48 h 328"/>
                  <a:gd name="T64" fmla="*/ 529 w 665"/>
                  <a:gd name="T65" fmla="*/ 40 h 328"/>
                  <a:gd name="T66" fmla="*/ 529 w 665"/>
                  <a:gd name="T67" fmla="*/ 40 h 328"/>
                  <a:gd name="T68" fmla="*/ 521 w 665"/>
                  <a:gd name="T69" fmla="*/ 32 h 328"/>
                  <a:gd name="T70" fmla="*/ 521 w 665"/>
                  <a:gd name="T71" fmla="*/ 32 h 328"/>
                  <a:gd name="T72" fmla="*/ 480 w 665"/>
                  <a:gd name="T73" fmla="*/ 32 h 328"/>
                  <a:gd name="T74" fmla="*/ 480 w 665"/>
                  <a:gd name="T75" fmla="*/ 32 h 328"/>
                  <a:gd name="T76" fmla="*/ 472 w 665"/>
                  <a:gd name="T77" fmla="*/ 40 h 328"/>
                  <a:gd name="T78" fmla="*/ 464 w 665"/>
                  <a:gd name="T79" fmla="*/ 48 h 328"/>
                  <a:gd name="T80" fmla="*/ 464 w 665"/>
                  <a:gd name="T81" fmla="*/ 48 h 328"/>
                  <a:gd name="T82" fmla="*/ 456 w 665"/>
                  <a:gd name="T83" fmla="*/ 40 h 328"/>
                  <a:gd name="T84" fmla="*/ 424 w 665"/>
                  <a:gd name="T85" fmla="*/ 16 h 328"/>
                  <a:gd name="T86" fmla="*/ 424 w 665"/>
                  <a:gd name="T87" fmla="*/ 16 h 328"/>
                  <a:gd name="T88" fmla="*/ 303 w 665"/>
                  <a:gd name="T89" fmla="*/ 12 h 328"/>
                  <a:gd name="T90" fmla="*/ 55 w 665"/>
                  <a:gd name="T91" fmla="*/ 0 h 328"/>
                  <a:gd name="T92" fmla="*/ 24 w 665"/>
                  <a:gd name="T93" fmla="*/ 0 h 328"/>
                  <a:gd name="T94" fmla="*/ 24 w 665"/>
                  <a:gd name="T95" fmla="*/ 0 h 328"/>
                  <a:gd name="T96" fmla="*/ 0 w 665"/>
                  <a:gd name="T97" fmla="*/ 200 h 328"/>
                  <a:gd name="T98" fmla="*/ 0 w 665"/>
                  <a:gd name="T99" fmla="*/ 200 h 328"/>
                  <a:gd name="T100" fmla="*/ 160 w 665"/>
                  <a:gd name="T101" fmla="*/ 216 h 328"/>
                  <a:gd name="T102" fmla="*/ 160 w 665"/>
                  <a:gd name="T103" fmla="*/ 216 h 328"/>
                  <a:gd name="T104" fmla="*/ 152 w 665"/>
                  <a:gd name="T105" fmla="*/ 312 h 328"/>
                  <a:gd name="T106" fmla="*/ 152 w 665"/>
                  <a:gd name="T107" fmla="*/ 312 h 328"/>
                  <a:gd name="T108" fmla="*/ 184 w 665"/>
                  <a:gd name="T109" fmla="*/ 320 h 328"/>
                  <a:gd name="T110" fmla="*/ 424 w 665"/>
                  <a:gd name="T111" fmla="*/ 328 h 328"/>
                  <a:gd name="T112" fmla="*/ 649 w 665"/>
                  <a:gd name="T113" fmla="*/ 328 h 328"/>
                  <a:gd name="T114" fmla="*/ 665 w 665"/>
                  <a:gd name="T115" fmla="*/ 328 h 32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65"/>
                  <a:gd name="T175" fmla="*/ 0 h 328"/>
                  <a:gd name="T176" fmla="*/ 665 w 665"/>
                  <a:gd name="T177" fmla="*/ 328 h 32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65" h="328">
                    <a:moveTo>
                      <a:pt x="665" y="328"/>
                    </a:moveTo>
                    <a:lnTo>
                      <a:pt x="649" y="304"/>
                    </a:lnTo>
                    <a:lnTo>
                      <a:pt x="641" y="296"/>
                    </a:lnTo>
                    <a:lnTo>
                      <a:pt x="641" y="288"/>
                    </a:lnTo>
                    <a:lnTo>
                      <a:pt x="633" y="264"/>
                    </a:lnTo>
                    <a:lnTo>
                      <a:pt x="625" y="264"/>
                    </a:lnTo>
                    <a:lnTo>
                      <a:pt x="625" y="232"/>
                    </a:lnTo>
                    <a:lnTo>
                      <a:pt x="625" y="224"/>
                    </a:lnTo>
                    <a:lnTo>
                      <a:pt x="625" y="216"/>
                    </a:lnTo>
                    <a:lnTo>
                      <a:pt x="625" y="208"/>
                    </a:lnTo>
                    <a:lnTo>
                      <a:pt x="617" y="184"/>
                    </a:lnTo>
                    <a:lnTo>
                      <a:pt x="617" y="176"/>
                    </a:lnTo>
                    <a:lnTo>
                      <a:pt x="609" y="176"/>
                    </a:lnTo>
                    <a:lnTo>
                      <a:pt x="609" y="160"/>
                    </a:lnTo>
                    <a:lnTo>
                      <a:pt x="609" y="128"/>
                    </a:lnTo>
                    <a:lnTo>
                      <a:pt x="593" y="120"/>
                    </a:lnTo>
                    <a:lnTo>
                      <a:pt x="585" y="112"/>
                    </a:lnTo>
                    <a:lnTo>
                      <a:pt x="585" y="104"/>
                    </a:lnTo>
                    <a:lnTo>
                      <a:pt x="585" y="96"/>
                    </a:lnTo>
                    <a:lnTo>
                      <a:pt x="585" y="88"/>
                    </a:lnTo>
                    <a:lnTo>
                      <a:pt x="569" y="72"/>
                    </a:lnTo>
                    <a:lnTo>
                      <a:pt x="569" y="64"/>
                    </a:lnTo>
                    <a:lnTo>
                      <a:pt x="553" y="48"/>
                    </a:lnTo>
                    <a:lnTo>
                      <a:pt x="545" y="48"/>
                    </a:lnTo>
                    <a:lnTo>
                      <a:pt x="537" y="48"/>
                    </a:lnTo>
                    <a:lnTo>
                      <a:pt x="529" y="40"/>
                    </a:lnTo>
                    <a:lnTo>
                      <a:pt x="521" y="32"/>
                    </a:lnTo>
                    <a:lnTo>
                      <a:pt x="480" y="32"/>
                    </a:lnTo>
                    <a:lnTo>
                      <a:pt x="472" y="40"/>
                    </a:lnTo>
                    <a:lnTo>
                      <a:pt x="464" y="48"/>
                    </a:lnTo>
                    <a:lnTo>
                      <a:pt x="456" y="40"/>
                    </a:lnTo>
                    <a:lnTo>
                      <a:pt x="424" y="16"/>
                    </a:lnTo>
                    <a:lnTo>
                      <a:pt x="303" y="12"/>
                    </a:lnTo>
                    <a:lnTo>
                      <a:pt x="55" y="0"/>
                    </a:lnTo>
                    <a:lnTo>
                      <a:pt x="24" y="0"/>
                    </a:lnTo>
                    <a:lnTo>
                      <a:pt x="0" y="200"/>
                    </a:lnTo>
                    <a:lnTo>
                      <a:pt x="160" y="216"/>
                    </a:lnTo>
                    <a:lnTo>
                      <a:pt x="152" y="312"/>
                    </a:lnTo>
                    <a:lnTo>
                      <a:pt x="184" y="320"/>
                    </a:lnTo>
                    <a:lnTo>
                      <a:pt x="424" y="328"/>
                    </a:lnTo>
                    <a:lnTo>
                      <a:pt x="649" y="328"/>
                    </a:lnTo>
                    <a:lnTo>
                      <a:pt x="665" y="32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Freeform 118"/>
              <p:cNvSpPr>
                <a:spLocks/>
              </p:cNvSpPr>
              <p:nvPr/>
            </p:nvSpPr>
            <p:spPr bwMode="auto">
              <a:xfrm>
                <a:off x="3497186" y="2539336"/>
                <a:ext cx="1021294" cy="515609"/>
              </a:xfrm>
              <a:custGeom>
                <a:avLst/>
                <a:gdLst>
                  <a:gd name="T0" fmla="*/ 0 w 593"/>
                  <a:gd name="T1" fmla="*/ 312 h 320"/>
                  <a:gd name="T2" fmla="*/ 24 w 593"/>
                  <a:gd name="T3" fmla="*/ 0 h 320"/>
                  <a:gd name="T4" fmla="*/ 24 w 593"/>
                  <a:gd name="T5" fmla="*/ 0 h 320"/>
                  <a:gd name="T6" fmla="*/ 56 w 593"/>
                  <a:gd name="T7" fmla="*/ 8 h 320"/>
                  <a:gd name="T8" fmla="*/ 296 w 593"/>
                  <a:gd name="T9" fmla="*/ 16 h 320"/>
                  <a:gd name="T10" fmla="*/ 521 w 593"/>
                  <a:gd name="T11" fmla="*/ 16 h 320"/>
                  <a:gd name="T12" fmla="*/ 537 w 593"/>
                  <a:gd name="T13" fmla="*/ 16 h 320"/>
                  <a:gd name="T14" fmla="*/ 529 w 593"/>
                  <a:gd name="T15" fmla="*/ 16 h 320"/>
                  <a:gd name="T16" fmla="*/ 545 w 593"/>
                  <a:gd name="T17" fmla="*/ 24 h 320"/>
                  <a:gd name="T18" fmla="*/ 553 w 593"/>
                  <a:gd name="T19" fmla="*/ 32 h 320"/>
                  <a:gd name="T20" fmla="*/ 553 w 593"/>
                  <a:gd name="T21" fmla="*/ 32 h 320"/>
                  <a:gd name="T22" fmla="*/ 561 w 593"/>
                  <a:gd name="T23" fmla="*/ 24 h 320"/>
                  <a:gd name="T24" fmla="*/ 561 w 593"/>
                  <a:gd name="T25" fmla="*/ 32 h 320"/>
                  <a:gd name="T26" fmla="*/ 569 w 593"/>
                  <a:gd name="T27" fmla="*/ 32 h 320"/>
                  <a:gd name="T28" fmla="*/ 569 w 593"/>
                  <a:gd name="T29" fmla="*/ 40 h 320"/>
                  <a:gd name="T30" fmla="*/ 569 w 593"/>
                  <a:gd name="T31" fmla="*/ 48 h 320"/>
                  <a:gd name="T32" fmla="*/ 553 w 593"/>
                  <a:gd name="T33" fmla="*/ 56 h 320"/>
                  <a:gd name="T34" fmla="*/ 553 w 593"/>
                  <a:gd name="T35" fmla="*/ 56 h 320"/>
                  <a:gd name="T36" fmla="*/ 553 w 593"/>
                  <a:gd name="T37" fmla="*/ 64 h 320"/>
                  <a:gd name="T38" fmla="*/ 553 w 593"/>
                  <a:gd name="T39" fmla="*/ 64 h 320"/>
                  <a:gd name="T40" fmla="*/ 569 w 593"/>
                  <a:gd name="T41" fmla="*/ 72 h 320"/>
                  <a:gd name="T42" fmla="*/ 569 w 593"/>
                  <a:gd name="T43" fmla="*/ 80 h 320"/>
                  <a:gd name="T44" fmla="*/ 569 w 593"/>
                  <a:gd name="T45" fmla="*/ 88 h 320"/>
                  <a:gd name="T46" fmla="*/ 569 w 593"/>
                  <a:gd name="T47" fmla="*/ 88 h 320"/>
                  <a:gd name="T48" fmla="*/ 577 w 593"/>
                  <a:gd name="T49" fmla="*/ 104 h 320"/>
                  <a:gd name="T50" fmla="*/ 577 w 593"/>
                  <a:gd name="T51" fmla="*/ 104 h 320"/>
                  <a:gd name="T52" fmla="*/ 593 w 593"/>
                  <a:gd name="T53" fmla="*/ 104 h 320"/>
                  <a:gd name="T54" fmla="*/ 593 w 593"/>
                  <a:gd name="T55" fmla="*/ 104 h 320"/>
                  <a:gd name="T56" fmla="*/ 593 w 593"/>
                  <a:gd name="T57" fmla="*/ 320 h 320"/>
                  <a:gd name="T58" fmla="*/ 593 w 593"/>
                  <a:gd name="T59" fmla="*/ 320 h 320"/>
                  <a:gd name="T60" fmla="*/ 529 w 593"/>
                  <a:gd name="T61" fmla="*/ 320 h 320"/>
                  <a:gd name="T62" fmla="*/ 369 w 593"/>
                  <a:gd name="T63" fmla="*/ 320 h 320"/>
                  <a:gd name="T64" fmla="*/ 56 w 593"/>
                  <a:gd name="T65" fmla="*/ 312 h 320"/>
                  <a:gd name="T66" fmla="*/ 0 w 593"/>
                  <a:gd name="T67" fmla="*/ 312 h 32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93"/>
                  <a:gd name="T103" fmla="*/ 0 h 320"/>
                  <a:gd name="T104" fmla="*/ 593 w 593"/>
                  <a:gd name="T105" fmla="*/ 320 h 32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93" h="320">
                    <a:moveTo>
                      <a:pt x="0" y="312"/>
                    </a:moveTo>
                    <a:lnTo>
                      <a:pt x="24" y="0"/>
                    </a:lnTo>
                    <a:lnTo>
                      <a:pt x="56" y="8"/>
                    </a:lnTo>
                    <a:lnTo>
                      <a:pt x="296" y="16"/>
                    </a:lnTo>
                    <a:lnTo>
                      <a:pt x="521" y="16"/>
                    </a:lnTo>
                    <a:lnTo>
                      <a:pt x="537" y="16"/>
                    </a:lnTo>
                    <a:lnTo>
                      <a:pt x="529" y="16"/>
                    </a:lnTo>
                    <a:lnTo>
                      <a:pt x="545" y="24"/>
                    </a:lnTo>
                    <a:lnTo>
                      <a:pt x="553" y="32"/>
                    </a:lnTo>
                    <a:lnTo>
                      <a:pt x="561" y="24"/>
                    </a:lnTo>
                    <a:lnTo>
                      <a:pt x="561" y="32"/>
                    </a:lnTo>
                    <a:lnTo>
                      <a:pt x="569" y="32"/>
                    </a:lnTo>
                    <a:lnTo>
                      <a:pt x="569" y="40"/>
                    </a:lnTo>
                    <a:lnTo>
                      <a:pt x="569" y="48"/>
                    </a:lnTo>
                    <a:lnTo>
                      <a:pt x="553" y="56"/>
                    </a:lnTo>
                    <a:lnTo>
                      <a:pt x="553" y="64"/>
                    </a:lnTo>
                    <a:lnTo>
                      <a:pt x="569" y="72"/>
                    </a:lnTo>
                    <a:lnTo>
                      <a:pt x="569" y="80"/>
                    </a:lnTo>
                    <a:lnTo>
                      <a:pt x="569" y="88"/>
                    </a:lnTo>
                    <a:lnTo>
                      <a:pt x="577" y="104"/>
                    </a:lnTo>
                    <a:lnTo>
                      <a:pt x="593" y="104"/>
                    </a:lnTo>
                    <a:lnTo>
                      <a:pt x="593" y="320"/>
                    </a:lnTo>
                    <a:lnTo>
                      <a:pt x="529" y="320"/>
                    </a:lnTo>
                    <a:lnTo>
                      <a:pt x="369" y="320"/>
                    </a:lnTo>
                    <a:lnTo>
                      <a:pt x="56" y="312"/>
                    </a:lnTo>
                    <a:lnTo>
                      <a:pt x="0" y="31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Freeform 119"/>
              <p:cNvSpPr>
                <a:spLocks/>
              </p:cNvSpPr>
              <p:nvPr/>
            </p:nvSpPr>
            <p:spPr bwMode="auto">
              <a:xfrm>
                <a:off x="3359565" y="3029166"/>
                <a:ext cx="1199476" cy="579383"/>
              </a:xfrm>
              <a:custGeom>
                <a:avLst/>
                <a:gdLst>
                  <a:gd name="T0" fmla="*/ 240 w 697"/>
                  <a:gd name="T1" fmla="*/ 264 h 360"/>
                  <a:gd name="T2" fmla="*/ 248 w 697"/>
                  <a:gd name="T3" fmla="*/ 264 h 360"/>
                  <a:gd name="T4" fmla="*/ 264 w 697"/>
                  <a:gd name="T5" fmla="*/ 280 h 360"/>
                  <a:gd name="T6" fmla="*/ 272 w 697"/>
                  <a:gd name="T7" fmla="*/ 280 h 360"/>
                  <a:gd name="T8" fmla="*/ 288 w 697"/>
                  <a:gd name="T9" fmla="*/ 280 h 360"/>
                  <a:gd name="T10" fmla="*/ 296 w 697"/>
                  <a:gd name="T11" fmla="*/ 272 h 360"/>
                  <a:gd name="T12" fmla="*/ 312 w 697"/>
                  <a:gd name="T13" fmla="*/ 304 h 360"/>
                  <a:gd name="T14" fmla="*/ 328 w 697"/>
                  <a:gd name="T15" fmla="*/ 304 h 360"/>
                  <a:gd name="T16" fmla="*/ 344 w 697"/>
                  <a:gd name="T17" fmla="*/ 312 h 360"/>
                  <a:gd name="T18" fmla="*/ 360 w 697"/>
                  <a:gd name="T19" fmla="*/ 304 h 360"/>
                  <a:gd name="T20" fmla="*/ 368 w 697"/>
                  <a:gd name="T21" fmla="*/ 320 h 360"/>
                  <a:gd name="T22" fmla="*/ 376 w 697"/>
                  <a:gd name="T23" fmla="*/ 312 h 360"/>
                  <a:gd name="T24" fmla="*/ 384 w 697"/>
                  <a:gd name="T25" fmla="*/ 312 h 360"/>
                  <a:gd name="T26" fmla="*/ 392 w 697"/>
                  <a:gd name="T27" fmla="*/ 304 h 360"/>
                  <a:gd name="T28" fmla="*/ 392 w 697"/>
                  <a:gd name="T29" fmla="*/ 320 h 360"/>
                  <a:gd name="T30" fmla="*/ 408 w 697"/>
                  <a:gd name="T31" fmla="*/ 320 h 360"/>
                  <a:gd name="T32" fmla="*/ 408 w 697"/>
                  <a:gd name="T33" fmla="*/ 328 h 360"/>
                  <a:gd name="T34" fmla="*/ 416 w 697"/>
                  <a:gd name="T35" fmla="*/ 336 h 360"/>
                  <a:gd name="T36" fmla="*/ 424 w 697"/>
                  <a:gd name="T37" fmla="*/ 328 h 360"/>
                  <a:gd name="T38" fmla="*/ 432 w 697"/>
                  <a:gd name="T39" fmla="*/ 328 h 360"/>
                  <a:gd name="T40" fmla="*/ 441 w 697"/>
                  <a:gd name="T41" fmla="*/ 336 h 360"/>
                  <a:gd name="T42" fmla="*/ 449 w 697"/>
                  <a:gd name="T43" fmla="*/ 336 h 360"/>
                  <a:gd name="T44" fmla="*/ 457 w 697"/>
                  <a:gd name="T45" fmla="*/ 344 h 360"/>
                  <a:gd name="T46" fmla="*/ 465 w 697"/>
                  <a:gd name="T47" fmla="*/ 328 h 360"/>
                  <a:gd name="T48" fmla="*/ 473 w 697"/>
                  <a:gd name="T49" fmla="*/ 352 h 360"/>
                  <a:gd name="T50" fmla="*/ 473 w 697"/>
                  <a:gd name="T51" fmla="*/ 352 h 360"/>
                  <a:gd name="T52" fmla="*/ 481 w 697"/>
                  <a:gd name="T53" fmla="*/ 344 h 360"/>
                  <a:gd name="T54" fmla="*/ 489 w 697"/>
                  <a:gd name="T55" fmla="*/ 328 h 360"/>
                  <a:gd name="T56" fmla="*/ 505 w 697"/>
                  <a:gd name="T57" fmla="*/ 336 h 360"/>
                  <a:gd name="T58" fmla="*/ 513 w 697"/>
                  <a:gd name="T59" fmla="*/ 336 h 360"/>
                  <a:gd name="T60" fmla="*/ 513 w 697"/>
                  <a:gd name="T61" fmla="*/ 344 h 360"/>
                  <a:gd name="T62" fmla="*/ 545 w 697"/>
                  <a:gd name="T63" fmla="*/ 360 h 360"/>
                  <a:gd name="T64" fmla="*/ 577 w 697"/>
                  <a:gd name="T65" fmla="*/ 336 h 360"/>
                  <a:gd name="T66" fmla="*/ 585 w 697"/>
                  <a:gd name="T67" fmla="*/ 344 h 360"/>
                  <a:gd name="T68" fmla="*/ 593 w 697"/>
                  <a:gd name="T69" fmla="*/ 336 h 360"/>
                  <a:gd name="T70" fmla="*/ 593 w 697"/>
                  <a:gd name="T71" fmla="*/ 328 h 360"/>
                  <a:gd name="T72" fmla="*/ 593 w 697"/>
                  <a:gd name="T73" fmla="*/ 328 h 360"/>
                  <a:gd name="T74" fmla="*/ 609 w 697"/>
                  <a:gd name="T75" fmla="*/ 344 h 360"/>
                  <a:gd name="T76" fmla="*/ 617 w 697"/>
                  <a:gd name="T77" fmla="*/ 344 h 360"/>
                  <a:gd name="T78" fmla="*/ 641 w 697"/>
                  <a:gd name="T79" fmla="*/ 328 h 360"/>
                  <a:gd name="T80" fmla="*/ 641 w 697"/>
                  <a:gd name="T81" fmla="*/ 336 h 360"/>
                  <a:gd name="T82" fmla="*/ 665 w 697"/>
                  <a:gd name="T83" fmla="*/ 352 h 360"/>
                  <a:gd name="T84" fmla="*/ 689 w 697"/>
                  <a:gd name="T85" fmla="*/ 360 h 360"/>
                  <a:gd name="T86" fmla="*/ 697 w 697"/>
                  <a:gd name="T87" fmla="*/ 184 h 360"/>
                  <a:gd name="T88" fmla="*/ 681 w 697"/>
                  <a:gd name="T89" fmla="*/ 72 h 360"/>
                  <a:gd name="T90" fmla="*/ 673 w 697"/>
                  <a:gd name="T91" fmla="*/ 16 h 360"/>
                  <a:gd name="T92" fmla="*/ 449 w 697"/>
                  <a:gd name="T93" fmla="*/ 16 h 360"/>
                  <a:gd name="T94" fmla="*/ 80 w 697"/>
                  <a:gd name="T95" fmla="*/ 8 h 360"/>
                  <a:gd name="T96" fmla="*/ 8 w 697"/>
                  <a:gd name="T97" fmla="*/ 0 h 360"/>
                  <a:gd name="T98" fmla="*/ 0 w 697"/>
                  <a:gd name="T99" fmla="*/ 48 h 360"/>
                  <a:gd name="T100" fmla="*/ 248 w 697"/>
                  <a:gd name="T101" fmla="*/ 64 h 3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97"/>
                  <a:gd name="T154" fmla="*/ 0 h 360"/>
                  <a:gd name="T155" fmla="*/ 697 w 697"/>
                  <a:gd name="T156" fmla="*/ 360 h 3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97" h="360">
                    <a:moveTo>
                      <a:pt x="240" y="264"/>
                    </a:moveTo>
                    <a:lnTo>
                      <a:pt x="240" y="264"/>
                    </a:lnTo>
                    <a:lnTo>
                      <a:pt x="248" y="264"/>
                    </a:lnTo>
                    <a:lnTo>
                      <a:pt x="264" y="280"/>
                    </a:lnTo>
                    <a:lnTo>
                      <a:pt x="272" y="280"/>
                    </a:lnTo>
                    <a:lnTo>
                      <a:pt x="288" y="280"/>
                    </a:lnTo>
                    <a:lnTo>
                      <a:pt x="296" y="272"/>
                    </a:lnTo>
                    <a:lnTo>
                      <a:pt x="312" y="304"/>
                    </a:lnTo>
                    <a:lnTo>
                      <a:pt x="328" y="304"/>
                    </a:lnTo>
                    <a:lnTo>
                      <a:pt x="336" y="312"/>
                    </a:lnTo>
                    <a:lnTo>
                      <a:pt x="344" y="312"/>
                    </a:lnTo>
                    <a:lnTo>
                      <a:pt x="344" y="304"/>
                    </a:lnTo>
                    <a:lnTo>
                      <a:pt x="360" y="304"/>
                    </a:lnTo>
                    <a:lnTo>
                      <a:pt x="368" y="312"/>
                    </a:lnTo>
                    <a:lnTo>
                      <a:pt x="368" y="320"/>
                    </a:lnTo>
                    <a:lnTo>
                      <a:pt x="376" y="312"/>
                    </a:lnTo>
                    <a:lnTo>
                      <a:pt x="384" y="312"/>
                    </a:lnTo>
                    <a:lnTo>
                      <a:pt x="392" y="304"/>
                    </a:lnTo>
                    <a:lnTo>
                      <a:pt x="392" y="320"/>
                    </a:lnTo>
                    <a:lnTo>
                      <a:pt x="408" y="320"/>
                    </a:lnTo>
                    <a:lnTo>
                      <a:pt x="408" y="328"/>
                    </a:lnTo>
                    <a:lnTo>
                      <a:pt x="416" y="336"/>
                    </a:lnTo>
                    <a:lnTo>
                      <a:pt x="424" y="328"/>
                    </a:lnTo>
                    <a:lnTo>
                      <a:pt x="432" y="328"/>
                    </a:lnTo>
                    <a:lnTo>
                      <a:pt x="441" y="336"/>
                    </a:lnTo>
                    <a:lnTo>
                      <a:pt x="449" y="336"/>
                    </a:lnTo>
                    <a:lnTo>
                      <a:pt x="449" y="344"/>
                    </a:lnTo>
                    <a:lnTo>
                      <a:pt x="457" y="344"/>
                    </a:lnTo>
                    <a:lnTo>
                      <a:pt x="465" y="336"/>
                    </a:lnTo>
                    <a:lnTo>
                      <a:pt x="465" y="328"/>
                    </a:lnTo>
                    <a:lnTo>
                      <a:pt x="465" y="336"/>
                    </a:lnTo>
                    <a:lnTo>
                      <a:pt x="473" y="352"/>
                    </a:lnTo>
                    <a:lnTo>
                      <a:pt x="481" y="344"/>
                    </a:lnTo>
                    <a:lnTo>
                      <a:pt x="489" y="328"/>
                    </a:lnTo>
                    <a:lnTo>
                      <a:pt x="505" y="336"/>
                    </a:lnTo>
                    <a:lnTo>
                      <a:pt x="513" y="336"/>
                    </a:lnTo>
                    <a:lnTo>
                      <a:pt x="513" y="344"/>
                    </a:lnTo>
                    <a:lnTo>
                      <a:pt x="537" y="352"/>
                    </a:lnTo>
                    <a:lnTo>
                      <a:pt x="545" y="360"/>
                    </a:lnTo>
                    <a:lnTo>
                      <a:pt x="561" y="336"/>
                    </a:lnTo>
                    <a:lnTo>
                      <a:pt x="577" y="336"/>
                    </a:lnTo>
                    <a:lnTo>
                      <a:pt x="577" y="344"/>
                    </a:lnTo>
                    <a:lnTo>
                      <a:pt x="585" y="344"/>
                    </a:lnTo>
                    <a:lnTo>
                      <a:pt x="593" y="336"/>
                    </a:lnTo>
                    <a:lnTo>
                      <a:pt x="593" y="328"/>
                    </a:lnTo>
                    <a:lnTo>
                      <a:pt x="609" y="344"/>
                    </a:lnTo>
                    <a:lnTo>
                      <a:pt x="617" y="344"/>
                    </a:lnTo>
                    <a:lnTo>
                      <a:pt x="625" y="328"/>
                    </a:lnTo>
                    <a:lnTo>
                      <a:pt x="641" y="328"/>
                    </a:lnTo>
                    <a:lnTo>
                      <a:pt x="641" y="336"/>
                    </a:lnTo>
                    <a:lnTo>
                      <a:pt x="665" y="352"/>
                    </a:lnTo>
                    <a:lnTo>
                      <a:pt x="681" y="352"/>
                    </a:lnTo>
                    <a:lnTo>
                      <a:pt x="689" y="360"/>
                    </a:lnTo>
                    <a:lnTo>
                      <a:pt x="697" y="184"/>
                    </a:lnTo>
                    <a:lnTo>
                      <a:pt x="681" y="72"/>
                    </a:lnTo>
                    <a:lnTo>
                      <a:pt x="673" y="16"/>
                    </a:lnTo>
                    <a:lnTo>
                      <a:pt x="609" y="16"/>
                    </a:lnTo>
                    <a:lnTo>
                      <a:pt x="449" y="16"/>
                    </a:lnTo>
                    <a:lnTo>
                      <a:pt x="136" y="8"/>
                    </a:lnTo>
                    <a:lnTo>
                      <a:pt x="80" y="8"/>
                    </a:lnTo>
                    <a:lnTo>
                      <a:pt x="8" y="0"/>
                    </a:lnTo>
                    <a:lnTo>
                      <a:pt x="0" y="48"/>
                    </a:lnTo>
                    <a:lnTo>
                      <a:pt x="248" y="64"/>
                    </a:lnTo>
                    <a:lnTo>
                      <a:pt x="240" y="26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Freeform 120"/>
              <p:cNvSpPr>
                <a:spLocks/>
              </p:cNvSpPr>
              <p:nvPr/>
            </p:nvSpPr>
            <p:spPr bwMode="auto">
              <a:xfrm>
                <a:off x="2781555" y="3106507"/>
                <a:ext cx="1915107" cy="1778853"/>
              </a:xfrm>
              <a:custGeom>
                <a:avLst/>
                <a:gdLst>
                  <a:gd name="T0" fmla="*/ 336 w 1113"/>
                  <a:gd name="T1" fmla="*/ 0 h 1104"/>
                  <a:gd name="T2" fmla="*/ 584 w 1113"/>
                  <a:gd name="T3" fmla="*/ 216 h 1104"/>
                  <a:gd name="T4" fmla="*/ 632 w 1113"/>
                  <a:gd name="T5" fmla="*/ 224 h 1104"/>
                  <a:gd name="T6" fmla="*/ 680 w 1113"/>
                  <a:gd name="T7" fmla="*/ 264 h 1104"/>
                  <a:gd name="T8" fmla="*/ 712 w 1113"/>
                  <a:gd name="T9" fmla="*/ 264 h 1104"/>
                  <a:gd name="T10" fmla="*/ 744 w 1113"/>
                  <a:gd name="T11" fmla="*/ 272 h 1104"/>
                  <a:gd name="T12" fmla="*/ 760 w 1113"/>
                  <a:gd name="T13" fmla="*/ 280 h 1104"/>
                  <a:gd name="T14" fmla="*/ 793 w 1113"/>
                  <a:gd name="T15" fmla="*/ 296 h 1104"/>
                  <a:gd name="T16" fmla="*/ 817 w 1113"/>
                  <a:gd name="T17" fmla="*/ 296 h 1104"/>
                  <a:gd name="T18" fmla="*/ 849 w 1113"/>
                  <a:gd name="T19" fmla="*/ 288 h 1104"/>
                  <a:gd name="T20" fmla="*/ 913 w 1113"/>
                  <a:gd name="T21" fmla="*/ 296 h 1104"/>
                  <a:gd name="T22" fmla="*/ 929 w 1113"/>
                  <a:gd name="T23" fmla="*/ 280 h 1104"/>
                  <a:gd name="T24" fmla="*/ 977 w 1113"/>
                  <a:gd name="T25" fmla="*/ 288 h 1104"/>
                  <a:gd name="T26" fmla="*/ 1033 w 1113"/>
                  <a:gd name="T27" fmla="*/ 320 h 1104"/>
                  <a:gd name="T28" fmla="*/ 1073 w 1113"/>
                  <a:gd name="T29" fmla="*/ 472 h 1104"/>
                  <a:gd name="T30" fmla="*/ 1105 w 1113"/>
                  <a:gd name="T31" fmla="*/ 552 h 1104"/>
                  <a:gd name="T32" fmla="*/ 1105 w 1113"/>
                  <a:gd name="T33" fmla="*/ 632 h 1104"/>
                  <a:gd name="T34" fmla="*/ 1097 w 1113"/>
                  <a:gd name="T35" fmla="*/ 680 h 1104"/>
                  <a:gd name="T36" fmla="*/ 1089 w 1113"/>
                  <a:gd name="T37" fmla="*/ 712 h 1104"/>
                  <a:gd name="T38" fmla="*/ 1017 w 1113"/>
                  <a:gd name="T39" fmla="*/ 736 h 1104"/>
                  <a:gd name="T40" fmla="*/ 1025 w 1113"/>
                  <a:gd name="T41" fmla="*/ 728 h 1104"/>
                  <a:gd name="T42" fmla="*/ 1017 w 1113"/>
                  <a:gd name="T43" fmla="*/ 712 h 1104"/>
                  <a:gd name="T44" fmla="*/ 1001 w 1113"/>
                  <a:gd name="T45" fmla="*/ 720 h 1104"/>
                  <a:gd name="T46" fmla="*/ 993 w 1113"/>
                  <a:gd name="T47" fmla="*/ 720 h 1104"/>
                  <a:gd name="T48" fmla="*/ 985 w 1113"/>
                  <a:gd name="T49" fmla="*/ 768 h 1104"/>
                  <a:gd name="T50" fmla="*/ 969 w 1113"/>
                  <a:gd name="T51" fmla="*/ 792 h 1104"/>
                  <a:gd name="T52" fmla="*/ 881 w 1113"/>
                  <a:gd name="T53" fmla="*/ 840 h 1104"/>
                  <a:gd name="T54" fmla="*/ 889 w 1113"/>
                  <a:gd name="T55" fmla="*/ 824 h 1104"/>
                  <a:gd name="T56" fmla="*/ 873 w 1113"/>
                  <a:gd name="T57" fmla="*/ 824 h 1104"/>
                  <a:gd name="T58" fmla="*/ 865 w 1113"/>
                  <a:gd name="T59" fmla="*/ 824 h 1104"/>
                  <a:gd name="T60" fmla="*/ 873 w 1113"/>
                  <a:gd name="T61" fmla="*/ 840 h 1104"/>
                  <a:gd name="T62" fmla="*/ 841 w 1113"/>
                  <a:gd name="T63" fmla="*/ 840 h 1104"/>
                  <a:gd name="T64" fmla="*/ 841 w 1113"/>
                  <a:gd name="T65" fmla="*/ 848 h 1104"/>
                  <a:gd name="T66" fmla="*/ 825 w 1113"/>
                  <a:gd name="T67" fmla="*/ 872 h 1104"/>
                  <a:gd name="T68" fmla="*/ 801 w 1113"/>
                  <a:gd name="T69" fmla="*/ 880 h 1104"/>
                  <a:gd name="T70" fmla="*/ 817 w 1113"/>
                  <a:gd name="T71" fmla="*/ 880 h 1104"/>
                  <a:gd name="T72" fmla="*/ 801 w 1113"/>
                  <a:gd name="T73" fmla="*/ 904 h 1104"/>
                  <a:gd name="T74" fmla="*/ 785 w 1113"/>
                  <a:gd name="T75" fmla="*/ 912 h 1104"/>
                  <a:gd name="T76" fmla="*/ 777 w 1113"/>
                  <a:gd name="T77" fmla="*/ 952 h 1104"/>
                  <a:gd name="T78" fmla="*/ 760 w 1113"/>
                  <a:gd name="T79" fmla="*/ 960 h 1104"/>
                  <a:gd name="T80" fmla="*/ 760 w 1113"/>
                  <a:gd name="T81" fmla="*/ 968 h 1104"/>
                  <a:gd name="T82" fmla="*/ 768 w 1113"/>
                  <a:gd name="T83" fmla="*/ 1008 h 1104"/>
                  <a:gd name="T84" fmla="*/ 793 w 1113"/>
                  <a:gd name="T85" fmla="*/ 1088 h 1104"/>
                  <a:gd name="T86" fmla="*/ 728 w 1113"/>
                  <a:gd name="T87" fmla="*/ 1080 h 1104"/>
                  <a:gd name="T88" fmla="*/ 664 w 1113"/>
                  <a:gd name="T89" fmla="*/ 1064 h 1104"/>
                  <a:gd name="T90" fmla="*/ 624 w 1113"/>
                  <a:gd name="T91" fmla="*/ 1032 h 1104"/>
                  <a:gd name="T92" fmla="*/ 600 w 1113"/>
                  <a:gd name="T93" fmla="*/ 968 h 1104"/>
                  <a:gd name="T94" fmla="*/ 576 w 1113"/>
                  <a:gd name="T95" fmla="*/ 920 h 1104"/>
                  <a:gd name="T96" fmla="*/ 488 w 1113"/>
                  <a:gd name="T97" fmla="*/ 768 h 1104"/>
                  <a:gd name="T98" fmla="*/ 360 w 1113"/>
                  <a:gd name="T99" fmla="*/ 680 h 1104"/>
                  <a:gd name="T100" fmla="*/ 328 w 1113"/>
                  <a:gd name="T101" fmla="*/ 688 h 1104"/>
                  <a:gd name="T102" fmla="*/ 280 w 1113"/>
                  <a:gd name="T103" fmla="*/ 760 h 1104"/>
                  <a:gd name="T104" fmla="*/ 208 w 1113"/>
                  <a:gd name="T105" fmla="*/ 728 h 1104"/>
                  <a:gd name="T106" fmla="*/ 152 w 1113"/>
                  <a:gd name="T107" fmla="*/ 640 h 1104"/>
                  <a:gd name="T108" fmla="*/ 96 w 1113"/>
                  <a:gd name="T109" fmla="*/ 560 h 1104"/>
                  <a:gd name="T110" fmla="*/ 32 w 1113"/>
                  <a:gd name="T111" fmla="*/ 496 h 11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113"/>
                  <a:gd name="T169" fmla="*/ 0 h 1104"/>
                  <a:gd name="T170" fmla="*/ 1113 w 1113"/>
                  <a:gd name="T171" fmla="*/ 1104 h 110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113" h="1104">
                    <a:moveTo>
                      <a:pt x="0" y="448"/>
                    </a:moveTo>
                    <a:lnTo>
                      <a:pt x="0" y="448"/>
                    </a:lnTo>
                    <a:lnTo>
                      <a:pt x="0" y="432"/>
                    </a:lnTo>
                    <a:lnTo>
                      <a:pt x="304" y="464"/>
                    </a:lnTo>
                    <a:lnTo>
                      <a:pt x="336" y="0"/>
                    </a:lnTo>
                    <a:lnTo>
                      <a:pt x="584" y="16"/>
                    </a:lnTo>
                    <a:lnTo>
                      <a:pt x="576" y="216"/>
                    </a:lnTo>
                    <a:lnTo>
                      <a:pt x="584" y="216"/>
                    </a:lnTo>
                    <a:lnTo>
                      <a:pt x="600" y="232"/>
                    </a:lnTo>
                    <a:lnTo>
                      <a:pt x="608" y="232"/>
                    </a:lnTo>
                    <a:lnTo>
                      <a:pt x="624" y="232"/>
                    </a:lnTo>
                    <a:lnTo>
                      <a:pt x="632" y="224"/>
                    </a:lnTo>
                    <a:lnTo>
                      <a:pt x="648" y="256"/>
                    </a:lnTo>
                    <a:lnTo>
                      <a:pt x="664" y="256"/>
                    </a:lnTo>
                    <a:lnTo>
                      <a:pt x="672" y="264"/>
                    </a:lnTo>
                    <a:lnTo>
                      <a:pt x="680" y="264"/>
                    </a:lnTo>
                    <a:lnTo>
                      <a:pt x="680" y="256"/>
                    </a:lnTo>
                    <a:lnTo>
                      <a:pt x="696" y="256"/>
                    </a:lnTo>
                    <a:lnTo>
                      <a:pt x="704" y="264"/>
                    </a:lnTo>
                    <a:lnTo>
                      <a:pt x="704" y="272"/>
                    </a:lnTo>
                    <a:lnTo>
                      <a:pt x="712" y="264"/>
                    </a:lnTo>
                    <a:lnTo>
                      <a:pt x="720" y="264"/>
                    </a:lnTo>
                    <a:lnTo>
                      <a:pt x="728" y="256"/>
                    </a:lnTo>
                    <a:lnTo>
                      <a:pt x="728" y="272"/>
                    </a:lnTo>
                    <a:lnTo>
                      <a:pt x="744" y="272"/>
                    </a:lnTo>
                    <a:lnTo>
                      <a:pt x="744" y="280"/>
                    </a:lnTo>
                    <a:lnTo>
                      <a:pt x="752" y="288"/>
                    </a:lnTo>
                    <a:lnTo>
                      <a:pt x="760" y="280"/>
                    </a:lnTo>
                    <a:lnTo>
                      <a:pt x="768" y="280"/>
                    </a:lnTo>
                    <a:lnTo>
                      <a:pt x="777" y="288"/>
                    </a:lnTo>
                    <a:lnTo>
                      <a:pt x="785" y="288"/>
                    </a:lnTo>
                    <a:lnTo>
                      <a:pt x="785" y="296"/>
                    </a:lnTo>
                    <a:lnTo>
                      <a:pt x="793" y="296"/>
                    </a:lnTo>
                    <a:lnTo>
                      <a:pt x="801" y="288"/>
                    </a:lnTo>
                    <a:lnTo>
                      <a:pt x="801" y="280"/>
                    </a:lnTo>
                    <a:lnTo>
                      <a:pt x="801" y="288"/>
                    </a:lnTo>
                    <a:lnTo>
                      <a:pt x="809" y="304"/>
                    </a:lnTo>
                    <a:lnTo>
                      <a:pt x="817" y="296"/>
                    </a:lnTo>
                    <a:lnTo>
                      <a:pt x="825" y="280"/>
                    </a:lnTo>
                    <a:lnTo>
                      <a:pt x="841" y="288"/>
                    </a:lnTo>
                    <a:lnTo>
                      <a:pt x="849" y="288"/>
                    </a:lnTo>
                    <a:lnTo>
                      <a:pt x="849" y="296"/>
                    </a:lnTo>
                    <a:lnTo>
                      <a:pt x="873" y="304"/>
                    </a:lnTo>
                    <a:lnTo>
                      <a:pt x="881" y="312"/>
                    </a:lnTo>
                    <a:lnTo>
                      <a:pt x="897" y="288"/>
                    </a:lnTo>
                    <a:lnTo>
                      <a:pt x="913" y="288"/>
                    </a:lnTo>
                    <a:lnTo>
                      <a:pt x="913" y="296"/>
                    </a:lnTo>
                    <a:lnTo>
                      <a:pt x="921" y="296"/>
                    </a:lnTo>
                    <a:lnTo>
                      <a:pt x="929" y="288"/>
                    </a:lnTo>
                    <a:lnTo>
                      <a:pt x="929" y="280"/>
                    </a:lnTo>
                    <a:lnTo>
                      <a:pt x="945" y="296"/>
                    </a:lnTo>
                    <a:lnTo>
                      <a:pt x="953" y="296"/>
                    </a:lnTo>
                    <a:lnTo>
                      <a:pt x="961" y="280"/>
                    </a:lnTo>
                    <a:lnTo>
                      <a:pt x="977" y="280"/>
                    </a:lnTo>
                    <a:lnTo>
                      <a:pt x="977" y="288"/>
                    </a:lnTo>
                    <a:lnTo>
                      <a:pt x="1001" y="304"/>
                    </a:lnTo>
                    <a:lnTo>
                      <a:pt x="1017" y="304"/>
                    </a:lnTo>
                    <a:lnTo>
                      <a:pt x="1025" y="312"/>
                    </a:lnTo>
                    <a:lnTo>
                      <a:pt x="1033" y="320"/>
                    </a:lnTo>
                    <a:lnTo>
                      <a:pt x="1057" y="320"/>
                    </a:lnTo>
                    <a:lnTo>
                      <a:pt x="1065" y="320"/>
                    </a:lnTo>
                    <a:lnTo>
                      <a:pt x="1065" y="376"/>
                    </a:lnTo>
                    <a:lnTo>
                      <a:pt x="1073" y="472"/>
                    </a:lnTo>
                    <a:lnTo>
                      <a:pt x="1089" y="496"/>
                    </a:lnTo>
                    <a:lnTo>
                      <a:pt x="1089" y="528"/>
                    </a:lnTo>
                    <a:lnTo>
                      <a:pt x="1097" y="536"/>
                    </a:lnTo>
                    <a:lnTo>
                      <a:pt x="1105" y="552"/>
                    </a:lnTo>
                    <a:lnTo>
                      <a:pt x="1105" y="560"/>
                    </a:lnTo>
                    <a:lnTo>
                      <a:pt x="1113" y="576"/>
                    </a:lnTo>
                    <a:lnTo>
                      <a:pt x="1113" y="600"/>
                    </a:lnTo>
                    <a:lnTo>
                      <a:pt x="1097" y="616"/>
                    </a:lnTo>
                    <a:lnTo>
                      <a:pt x="1097" y="632"/>
                    </a:lnTo>
                    <a:lnTo>
                      <a:pt x="1105" y="632"/>
                    </a:lnTo>
                    <a:lnTo>
                      <a:pt x="1097" y="648"/>
                    </a:lnTo>
                    <a:lnTo>
                      <a:pt x="1105" y="656"/>
                    </a:lnTo>
                    <a:lnTo>
                      <a:pt x="1105" y="664"/>
                    </a:lnTo>
                    <a:lnTo>
                      <a:pt x="1105" y="672"/>
                    </a:lnTo>
                    <a:lnTo>
                      <a:pt x="1097" y="680"/>
                    </a:lnTo>
                    <a:lnTo>
                      <a:pt x="1089" y="680"/>
                    </a:lnTo>
                    <a:lnTo>
                      <a:pt x="1081" y="696"/>
                    </a:lnTo>
                    <a:lnTo>
                      <a:pt x="1089" y="704"/>
                    </a:lnTo>
                    <a:lnTo>
                      <a:pt x="1089" y="712"/>
                    </a:lnTo>
                    <a:lnTo>
                      <a:pt x="1081" y="712"/>
                    </a:lnTo>
                    <a:lnTo>
                      <a:pt x="1049" y="728"/>
                    </a:lnTo>
                    <a:lnTo>
                      <a:pt x="1009" y="744"/>
                    </a:lnTo>
                    <a:lnTo>
                      <a:pt x="1017" y="736"/>
                    </a:lnTo>
                    <a:lnTo>
                      <a:pt x="1033" y="728"/>
                    </a:lnTo>
                    <a:lnTo>
                      <a:pt x="1025" y="728"/>
                    </a:lnTo>
                    <a:lnTo>
                      <a:pt x="1017" y="728"/>
                    </a:lnTo>
                    <a:lnTo>
                      <a:pt x="1009" y="728"/>
                    </a:lnTo>
                    <a:lnTo>
                      <a:pt x="1017" y="712"/>
                    </a:lnTo>
                    <a:lnTo>
                      <a:pt x="1017" y="704"/>
                    </a:lnTo>
                    <a:lnTo>
                      <a:pt x="1009" y="712"/>
                    </a:lnTo>
                    <a:lnTo>
                      <a:pt x="1001" y="712"/>
                    </a:lnTo>
                    <a:lnTo>
                      <a:pt x="1001" y="720"/>
                    </a:lnTo>
                    <a:lnTo>
                      <a:pt x="993" y="720"/>
                    </a:lnTo>
                    <a:lnTo>
                      <a:pt x="993" y="712"/>
                    </a:lnTo>
                    <a:lnTo>
                      <a:pt x="985" y="712"/>
                    </a:lnTo>
                    <a:lnTo>
                      <a:pt x="993" y="720"/>
                    </a:lnTo>
                    <a:lnTo>
                      <a:pt x="985" y="728"/>
                    </a:lnTo>
                    <a:lnTo>
                      <a:pt x="985" y="736"/>
                    </a:lnTo>
                    <a:lnTo>
                      <a:pt x="1001" y="744"/>
                    </a:lnTo>
                    <a:lnTo>
                      <a:pt x="1001" y="752"/>
                    </a:lnTo>
                    <a:lnTo>
                      <a:pt x="985" y="768"/>
                    </a:lnTo>
                    <a:lnTo>
                      <a:pt x="977" y="768"/>
                    </a:lnTo>
                    <a:lnTo>
                      <a:pt x="969" y="784"/>
                    </a:lnTo>
                    <a:lnTo>
                      <a:pt x="977" y="784"/>
                    </a:lnTo>
                    <a:lnTo>
                      <a:pt x="969" y="792"/>
                    </a:lnTo>
                    <a:lnTo>
                      <a:pt x="937" y="816"/>
                    </a:lnTo>
                    <a:lnTo>
                      <a:pt x="921" y="816"/>
                    </a:lnTo>
                    <a:lnTo>
                      <a:pt x="905" y="832"/>
                    </a:lnTo>
                    <a:lnTo>
                      <a:pt x="889" y="840"/>
                    </a:lnTo>
                    <a:lnTo>
                      <a:pt x="881" y="848"/>
                    </a:lnTo>
                    <a:lnTo>
                      <a:pt x="873" y="848"/>
                    </a:lnTo>
                    <a:lnTo>
                      <a:pt x="881" y="840"/>
                    </a:lnTo>
                    <a:lnTo>
                      <a:pt x="889" y="840"/>
                    </a:lnTo>
                    <a:lnTo>
                      <a:pt x="897" y="832"/>
                    </a:lnTo>
                    <a:lnTo>
                      <a:pt x="929" y="808"/>
                    </a:lnTo>
                    <a:lnTo>
                      <a:pt x="889" y="832"/>
                    </a:lnTo>
                    <a:lnTo>
                      <a:pt x="889" y="824"/>
                    </a:lnTo>
                    <a:lnTo>
                      <a:pt x="889" y="808"/>
                    </a:lnTo>
                    <a:lnTo>
                      <a:pt x="881" y="824"/>
                    </a:lnTo>
                    <a:lnTo>
                      <a:pt x="873" y="824"/>
                    </a:lnTo>
                    <a:lnTo>
                      <a:pt x="873" y="816"/>
                    </a:lnTo>
                    <a:lnTo>
                      <a:pt x="873" y="824"/>
                    </a:lnTo>
                    <a:lnTo>
                      <a:pt x="865" y="832"/>
                    </a:lnTo>
                    <a:lnTo>
                      <a:pt x="865" y="824"/>
                    </a:lnTo>
                    <a:lnTo>
                      <a:pt x="857" y="816"/>
                    </a:lnTo>
                    <a:lnTo>
                      <a:pt x="849" y="816"/>
                    </a:lnTo>
                    <a:lnTo>
                      <a:pt x="857" y="832"/>
                    </a:lnTo>
                    <a:lnTo>
                      <a:pt x="865" y="840"/>
                    </a:lnTo>
                    <a:lnTo>
                      <a:pt x="873" y="840"/>
                    </a:lnTo>
                    <a:lnTo>
                      <a:pt x="865" y="848"/>
                    </a:lnTo>
                    <a:lnTo>
                      <a:pt x="857" y="848"/>
                    </a:lnTo>
                    <a:lnTo>
                      <a:pt x="849" y="856"/>
                    </a:lnTo>
                    <a:lnTo>
                      <a:pt x="841" y="856"/>
                    </a:lnTo>
                    <a:lnTo>
                      <a:pt x="841" y="840"/>
                    </a:lnTo>
                    <a:lnTo>
                      <a:pt x="833" y="840"/>
                    </a:lnTo>
                    <a:lnTo>
                      <a:pt x="825" y="824"/>
                    </a:lnTo>
                    <a:lnTo>
                      <a:pt x="833" y="840"/>
                    </a:lnTo>
                    <a:lnTo>
                      <a:pt x="841" y="848"/>
                    </a:lnTo>
                    <a:lnTo>
                      <a:pt x="833" y="848"/>
                    </a:lnTo>
                    <a:lnTo>
                      <a:pt x="833" y="864"/>
                    </a:lnTo>
                    <a:lnTo>
                      <a:pt x="825" y="872"/>
                    </a:lnTo>
                    <a:lnTo>
                      <a:pt x="825" y="864"/>
                    </a:lnTo>
                    <a:lnTo>
                      <a:pt x="817" y="872"/>
                    </a:lnTo>
                    <a:lnTo>
                      <a:pt x="801" y="880"/>
                    </a:lnTo>
                    <a:lnTo>
                      <a:pt x="801" y="888"/>
                    </a:lnTo>
                    <a:lnTo>
                      <a:pt x="809" y="880"/>
                    </a:lnTo>
                    <a:lnTo>
                      <a:pt x="817" y="880"/>
                    </a:lnTo>
                    <a:lnTo>
                      <a:pt x="809" y="888"/>
                    </a:lnTo>
                    <a:lnTo>
                      <a:pt x="801" y="904"/>
                    </a:lnTo>
                    <a:lnTo>
                      <a:pt x="768" y="904"/>
                    </a:lnTo>
                    <a:lnTo>
                      <a:pt x="777" y="904"/>
                    </a:lnTo>
                    <a:lnTo>
                      <a:pt x="785" y="904"/>
                    </a:lnTo>
                    <a:lnTo>
                      <a:pt x="785" y="912"/>
                    </a:lnTo>
                    <a:lnTo>
                      <a:pt x="785" y="920"/>
                    </a:lnTo>
                    <a:lnTo>
                      <a:pt x="793" y="920"/>
                    </a:lnTo>
                    <a:lnTo>
                      <a:pt x="785" y="952"/>
                    </a:lnTo>
                    <a:lnTo>
                      <a:pt x="777" y="960"/>
                    </a:lnTo>
                    <a:lnTo>
                      <a:pt x="777" y="952"/>
                    </a:lnTo>
                    <a:lnTo>
                      <a:pt x="777" y="944"/>
                    </a:lnTo>
                    <a:lnTo>
                      <a:pt x="768" y="944"/>
                    </a:lnTo>
                    <a:lnTo>
                      <a:pt x="768" y="952"/>
                    </a:lnTo>
                    <a:lnTo>
                      <a:pt x="760" y="960"/>
                    </a:lnTo>
                    <a:lnTo>
                      <a:pt x="752" y="952"/>
                    </a:lnTo>
                    <a:lnTo>
                      <a:pt x="752" y="960"/>
                    </a:lnTo>
                    <a:lnTo>
                      <a:pt x="760" y="968"/>
                    </a:lnTo>
                    <a:lnTo>
                      <a:pt x="777" y="968"/>
                    </a:lnTo>
                    <a:lnTo>
                      <a:pt x="777" y="976"/>
                    </a:lnTo>
                    <a:lnTo>
                      <a:pt x="768" y="1000"/>
                    </a:lnTo>
                    <a:lnTo>
                      <a:pt x="768" y="1008"/>
                    </a:lnTo>
                    <a:lnTo>
                      <a:pt x="785" y="1032"/>
                    </a:lnTo>
                    <a:lnTo>
                      <a:pt x="777" y="1056"/>
                    </a:lnTo>
                    <a:lnTo>
                      <a:pt x="785" y="1064"/>
                    </a:lnTo>
                    <a:lnTo>
                      <a:pt x="793" y="1080"/>
                    </a:lnTo>
                    <a:lnTo>
                      <a:pt x="793" y="1088"/>
                    </a:lnTo>
                    <a:lnTo>
                      <a:pt x="785" y="1096"/>
                    </a:lnTo>
                    <a:lnTo>
                      <a:pt x="777" y="1104"/>
                    </a:lnTo>
                    <a:lnTo>
                      <a:pt x="768" y="1096"/>
                    </a:lnTo>
                    <a:lnTo>
                      <a:pt x="752" y="1080"/>
                    </a:lnTo>
                    <a:lnTo>
                      <a:pt x="728" y="1080"/>
                    </a:lnTo>
                    <a:lnTo>
                      <a:pt x="720" y="1080"/>
                    </a:lnTo>
                    <a:lnTo>
                      <a:pt x="704" y="1080"/>
                    </a:lnTo>
                    <a:lnTo>
                      <a:pt x="680" y="1064"/>
                    </a:lnTo>
                    <a:lnTo>
                      <a:pt x="664" y="1064"/>
                    </a:lnTo>
                    <a:lnTo>
                      <a:pt x="664" y="1056"/>
                    </a:lnTo>
                    <a:lnTo>
                      <a:pt x="656" y="1048"/>
                    </a:lnTo>
                    <a:lnTo>
                      <a:pt x="632" y="1048"/>
                    </a:lnTo>
                    <a:lnTo>
                      <a:pt x="624" y="1048"/>
                    </a:lnTo>
                    <a:lnTo>
                      <a:pt x="624" y="1032"/>
                    </a:lnTo>
                    <a:lnTo>
                      <a:pt x="616" y="1016"/>
                    </a:lnTo>
                    <a:lnTo>
                      <a:pt x="608" y="984"/>
                    </a:lnTo>
                    <a:lnTo>
                      <a:pt x="600" y="984"/>
                    </a:lnTo>
                    <a:lnTo>
                      <a:pt x="600" y="968"/>
                    </a:lnTo>
                    <a:lnTo>
                      <a:pt x="600" y="960"/>
                    </a:lnTo>
                    <a:lnTo>
                      <a:pt x="592" y="952"/>
                    </a:lnTo>
                    <a:lnTo>
                      <a:pt x="592" y="944"/>
                    </a:lnTo>
                    <a:lnTo>
                      <a:pt x="592" y="920"/>
                    </a:lnTo>
                    <a:lnTo>
                      <a:pt x="576" y="920"/>
                    </a:lnTo>
                    <a:lnTo>
                      <a:pt x="552" y="888"/>
                    </a:lnTo>
                    <a:lnTo>
                      <a:pt x="544" y="864"/>
                    </a:lnTo>
                    <a:lnTo>
                      <a:pt x="536" y="856"/>
                    </a:lnTo>
                    <a:lnTo>
                      <a:pt x="528" y="848"/>
                    </a:lnTo>
                    <a:lnTo>
                      <a:pt x="496" y="776"/>
                    </a:lnTo>
                    <a:lnTo>
                      <a:pt x="488" y="768"/>
                    </a:lnTo>
                    <a:lnTo>
                      <a:pt x="480" y="744"/>
                    </a:lnTo>
                    <a:lnTo>
                      <a:pt x="456" y="728"/>
                    </a:lnTo>
                    <a:lnTo>
                      <a:pt x="448" y="720"/>
                    </a:lnTo>
                    <a:lnTo>
                      <a:pt x="432" y="696"/>
                    </a:lnTo>
                    <a:lnTo>
                      <a:pt x="400" y="696"/>
                    </a:lnTo>
                    <a:lnTo>
                      <a:pt x="368" y="688"/>
                    </a:lnTo>
                    <a:lnTo>
                      <a:pt x="360" y="680"/>
                    </a:lnTo>
                    <a:lnTo>
                      <a:pt x="352" y="680"/>
                    </a:lnTo>
                    <a:lnTo>
                      <a:pt x="344" y="696"/>
                    </a:lnTo>
                    <a:lnTo>
                      <a:pt x="336" y="696"/>
                    </a:lnTo>
                    <a:lnTo>
                      <a:pt x="336" y="688"/>
                    </a:lnTo>
                    <a:lnTo>
                      <a:pt x="328" y="688"/>
                    </a:lnTo>
                    <a:lnTo>
                      <a:pt x="320" y="688"/>
                    </a:lnTo>
                    <a:lnTo>
                      <a:pt x="304" y="704"/>
                    </a:lnTo>
                    <a:lnTo>
                      <a:pt x="304" y="728"/>
                    </a:lnTo>
                    <a:lnTo>
                      <a:pt x="296" y="736"/>
                    </a:lnTo>
                    <a:lnTo>
                      <a:pt x="296" y="744"/>
                    </a:lnTo>
                    <a:lnTo>
                      <a:pt x="288" y="744"/>
                    </a:lnTo>
                    <a:lnTo>
                      <a:pt x="280" y="760"/>
                    </a:lnTo>
                    <a:lnTo>
                      <a:pt x="280" y="768"/>
                    </a:lnTo>
                    <a:lnTo>
                      <a:pt x="264" y="768"/>
                    </a:lnTo>
                    <a:lnTo>
                      <a:pt x="256" y="760"/>
                    </a:lnTo>
                    <a:lnTo>
                      <a:pt x="216" y="736"/>
                    </a:lnTo>
                    <a:lnTo>
                      <a:pt x="208" y="728"/>
                    </a:lnTo>
                    <a:lnTo>
                      <a:pt x="192" y="720"/>
                    </a:lnTo>
                    <a:lnTo>
                      <a:pt x="176" y="704"/>
                    </a:lnTo>
                    <a:lnTo>
                      <a:pt x="160" y="688"/>
                    </a:lnTo>
                    <a:lnTo>
                      <a:pt x="152" y="672"/>
                    </a:lnTo>
                    <a:lnTo>
                      <a:pt x="152" y="648"/>
                    </a:lnTo>
                    <a:lnTo>
                      <a:pt x="152" y="640"/>
                    </a:lnTo>
                    <a:lnTo>
                      <a:pt x="144" y="632"/>
                    </a:lnTo>
                    <a:lnTo>
                      <a:pt x="136" y="616"/>
                    </a:lnTo>
                    <a:lnTo>
                      <a:pt x="136" y="608"/>
                    </a:lnTo>
                    <a:lnTo>
                      <a:pt x="128" y="584"/>
                    </a:lnTo>
                    <a:lnTo>
                      <a:pt x="96" y="560"/>
                    </a:lnTo>
                    <a:lnTo>
                      <a:pt x="88" y="552"/>
                    </a:lnTo>
                    <a:lnTo>
                      <a:pt x="80" y="544"/>
                    </a:lnTo>
                    <a:lnTo>
                      <a:pt x="72" y="528"/>
                    </a:lnTo>
                    <a:lnTo>
                      <a:pt x="48" y="496"/>
                    </a:lnTo>
                    <a:lnTo>
                      <a:pt x="32" y="496"/>
                    </a:lnTo>
                    <a:lnTo>
                      <a:pt x="16" y="456"/>
                    </a:lnTo>
                    <a:lnTo>
                      <a:pt x="0" y="456"/>
                    </a:lnTo>
                    <a:lnTo>
                      <a:pt x="0" y="44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Freeform 121"/>
              <p:cNvSpPr>
                <a:spLocks/>
              </p:cNvSpPr>
              <p:nvPr/>
            </p:nvSpPr>
            <p:spPr bwMode="auto">
              <a:xfrm>
                <a:off x="4188189" y="1030500"/>
                <a:ext cx="908299" cy="953878"/>
              </a:xfrm>
              <a:custGeom>
                <a:avLst/>
                <a:gdLst>
                  <a:gd name="T0" fmla="*/ 424 w 528"/>
                  <a:gd name="T1" fmla="*/ 544 h 592"/>
                  <a:gd name="T2" fmla="*/ 376 w 528"/>
                  <a:gd name="T3" fmla="*/ 496 h 592"/>
                  <a:gd name="T4" fmla="*/ 352 w 528"/>
                  <a:gd name="T5" fmla="*/ 488 h 592"/>
                  <a:gd name="T6" fmla="*/ 344 w 528"/>
                  <a:gd name="T7" fmla="*/ 480 h 592"/>
                  <a:gd name="T8" fmla="*/ 336 w 528"/>
                  <a:gd name="T9" fmla="*/ 480 h 592"/>
                  <a:gd name="T10" fmla="*/ 312 w 528"/>
                  <a:gd name="T11" fmla="*/ 464 h 592"/>
                  <a:gd name="T12" fmla="*/ 320 w 528"/>
                  <a:gd name="T13" fmla="*/ 440 h 592"/>
                  <a:gd name="T14" fmla="*/ 312 w 528"/>
                  <a:gd name="T15" fmla="*/ 416 h 592"/>
                  <a:gd name="T16" fmla="*/ 320 w 528"/>
                  <a:gd name="T17" fmla="*/ 392 h 592"/>
                  <a:gd name="T18" fmla="*/ 304 w 528"/>
                  <a:gd name="T19" fmla="*/ 384 h 592"/>
                  <a:gd name="T20" fmla="*/ 304 w 528"/>
                  <a:gd name="T21" fmla="*/ 368 h 592"/>
                  <a:gd name="T22" fmla="*/ 336 w 528"/>
                  <a:gd name="T23" fmla="*/ 336 h 592"/>
                  <a:gd name="T24" fmla="*/ 344 w 528"/>
                  <a:gd name="T25" fmla="*/ 272 h 592"/>
                  <a:gd name="T26" fmla="*/ 376 w 528"/>
                  <a:gd name="T27" fmla="*/ 240 h 592"/>
                  <a:gd name="T28" fmla="*/ 456 w 528"/>
                  <a:gd name="T29" fmla="*/ 152 h 592"/>
                  <a:gd name="T30" fmla="*/ 520 w 528"/>
                  <a:gd name="T31" fmla="*/ 120 h 592"/>
                  <a:gd name="T32" fmla="*/ 520 w 528"/>
                  <a:gd name="T33" fmla="*/ 120 h 592"/>
                  <a:gd name="T34" fmla="*/ 488 w 528"/>
                  <a:gd name="T35" fmla="*/ 120 h 592"/>
                  <a:gd name="T36" fmla="*/ 432 w 528"/>
                  <a:gd name="T37" fmla="*/ 120 h 592"/>
                  <a:gd name="T38" fmla="*/ 424 w 528"/>
                  <a:gd name="T39" fmla="*/ 104 h 592"/>
                  <a:gd name="T40" fmla="*/ 368 w 528"/>
                  <a:gd name="T41" fmla="*/ 120 h 592"/>
                  <a:gd name="T42" fmla="*/ 352 w 528"/>
                  <a:gd name="T43" fmla="*/ 112 h 592"/>
                  <a:gd name="T44" fmla="*/ 328 w 528"/>
                  <a:gd name="T45" fmla="*/ 112 h 592"/>
                  <a:gd name="T46" fmla="*/ 312 w 528"/>
                  <a:gd name="T47" fmla="*/ 88 h 592"/>
                  <a:gd name="T48" fmla="*/ 312 w 528"/>
                  <a:gd name="T49" fmla="*/ 80 h 592"/>
                  <a:gd name="T50" fmla="*/ 288 w 528"/>
                  <a:gd name="T51" fmla="*/ 80 h 592"/>
                  <a:gd name="T52" fmla="*/ 248 w 528"/>
                  <a:gd name="T53" fmla="*/ 88 h 592"/>
                  <a:gd name="T54" fmla="*/ 232 w 528"/>
                  <a:gd name="T55" fmla="*/ 88 h 592"/>
                  <a:gd name="T56" fmla="*/ 200 w 528"/>
                  <a:gd name="T57" fmla="*/ 72 h 592"/>
                  <a:gd name="T58" fmla="*/ 200 w 528"/>
                  <a:gd name="T59" fmla="*/ 64 h 592"/>
                  <a:gd name="T60" fmla="*/ 168 w 528"/>
                  <a:gd name="T61" fmla="*/ 64 h 592"/>
                  <a:gd name="T62" fmla="*/ 168 w 528"/>
                  <a:gd name="T63" fmla="*/ 24 h 592"/>
                  <a:gd name="T64" fmla="*/ 136 w 528"/>
                  <a:gd name="T65" fmla="*/ 0 h 592"/>
                  <a:gd name="T66" fmla="*/ 136 w 528"/>
                  <a:gd name="T67" fmla="*/ 32 h 592"/>
                  <a:gd name="T68" fmla="*/ 0 w 528"/>
                  <a:gd name="T69" fmla="*/ 40 h 592"/>
                  <a:gd name="T70" fmla="*/ 8 w 528"/>
                  <a:gd name="T71" fmla="*/ 72 h 592"/>
                  <a:gd name="T72" fmla="*/ 8 w 528"/>
                  <a:gd name="T73" fmla="*/ 152 h 592"/>
                  <a:gd name="T74" fmla="*/ 24 w 528"/>
                  <a:gd name="T75" fmla="*/ 168 h 592"/>
                  <a:gd name="T76" fmla="*/ 24 w 528"/>
                  <a:gd name="T77" fmla="*/ 232 h 592"/>
                  <a:gd name="T78" fmla="*/ 32 w 528"/>
                  <a:gd name="T79" fmla="*/ 256 h 592"/>
                  <a:gd name="T80" fmla="*/ 32 w 528"/>
                  <a:gd name="T81" fmla="*/ 296 h 592"/>
                  <a:gd name="T82" fmla="*/ 48 w 528"/>
                  <a:gd name="T83" fmla="*/ 320 h 592"/>
                  <a:gd name="T84" fmla="*/ 48 w 528"/>
                  <a:gd name="T85" fmla="*/ 352 h 592"/>
                  <a:gd name="T86" fmla="*/ 32 w 528"/>
                  <a:gd name="T87" fmla="*/ 368 h 592"/>
                  <a:gd name="T88" fmla="*/ 40 w 528"/>
                  <a:gd name="T89" fmla="*/ 400 h 592"/>
                  <a:gd name="T90" fmla="*/ 56 w 528"/>
                  <a:gd name="T91" fmla="*/ 408 h 592"/>
                  <a:gd name="T92" fmla="*/ 56 w 528"/>
                  <a:gd name="T93" fmla="*/ 584 h 592"/>
                  <a:gd name="T94" fmla="*/ 56 w 528"/>
                  <a:gd name="T95" fmla="*/ 592 h 592"/>
                  <a:gd name="T96" fmla="*/ 432 w 528"/>
                  <a:gd name="T97" fmla="*/ 584 h 59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28"/>
                  <a:gd name="T148" fmla="*/ 0 h 592"/>
                  <a:gd name="T149" fmla="*/ 528 w 528"/>
                  <a:gd name="T150" fmla="*/ 592 h 59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28" h="592">
                    <a:moveTo>
                      <a:pt x="432" y="584"/>
                    </a:moveTo>
                    <a:lnTo>
                      <a:pt x="432" y="576"/>
                    </a:lnTo>
                    <a:lnTo>
                      <a:pt x="424" y="544"/>
                    </a:lnTo>
                    <a:lnTo>
                      <a:pt x="400" y="536"/>
                    </a:lnTo>
                    <a:lnTo>
                      <a:pt x="376" y="512"/>
                    </a:lnTo>
                    <a:lnTo>
                      <a:pt x="376" y="496"/>
                    </a:lnTo>
                    <a:lnTo>
                      <a:pt x="352" y="488"/>
                    </a:lnTo>
                    <a:lnTo>
                      <a:pt x="344" y="480"/>
                    </a:lnTo>
                    <a:lnTo>
                      <a:pt x="336" y="480"/>
                    </a:lnTo>
                    <a:lnTo>
                      <a:pt x="328" y="480"/>
                    </a:lnTo>
                    <a:lnTo>
                      <a:pt x="312" y="464"/>
                    </a:lnTo>
                    <a:lnTo>
                      <a:pt x="312" y="456"/>
                    </a:lnTo>
                    <a:lnTo>
                      <a:pt x="320" y="448"/>
                    </a:lnTo>
                    <a:lnTo>
                      <a:pt x="320" y="440"/>
                    </a:lnTo>
                    <a:lnTo>
                      <a:pt x="312" y="432"/>
                    </a:lnTo>
                    <a:lnTo>
                      <a:pt x="312" y="424"/>
                    </a:lnTo>
                    <a:lnTo>
                      <a:pt x="312" y="416"/>
                    </a:lnTo>
                    <a:lnTo>
                      <a:pt x="320" y="392"/>
                    </a:lnTo>
                    <a:lnTo>
                      <a:pt x="312" y="384"/>
                    </a:lnTo>
                    <a:lnTo>
                      <a:pt x="304" y="384"/>
                    </a:lnTo>
                    <a:lnTo>
                      <a:pt x="304" y="368"/>
                    </a:lnTo>
                    <a:lnTo>
                      <a:pt x="304" y="360"/>
                    </a:lnTo>
                    <a:lnTo>
                      <a:pt x="312" y="352"/>
                    </a:lnTo>
                    <a:lnTo>
                      <a:pt x="336" y="336"/>
                    </a:lnTo>
                    <a:lnTo>
                      <a:pt x="344" y="328"/>
                    </a:lnTo>
                    <a:lnTo>
                      <a:pt x="344" y="272"/>
                    </a:lnTo>
                    <a:lnTo>
                      <a:pt x="336" y="272"/>
                    </a:lnTo>
                    <a:lnTo>
                      <a:pt x="344" y="264"/>
                    </a:lnTo>
                    <a:lnTo>
                      <a:pt x="376" y="240"/>
                    </a:lnTo>
                    <a:lnTo>
                      <a:pt x="416" y="200"/>
                    </a:lnTo>
                    <a:lnTo>
                      <a:pt x="424" y="176"/>
                    </a:lnTo>
                    <a:lnTo>
                      <a:pt x="456" y="152"/>
                    </a:lnTo>
                    <a:lnTo>
                      <a:pt x="488" y="152"/>
                    </a:lnTo>
                    <a:lnTo>
                      <a:pt x="512" y="136"/>
                    </a:lnTo>
                    <a:lnTo>
                      <a:pt x="520" y="120"/>
                    </a:lnTo>
                    <a:lnTo>
                      <a:pt x="528" y="120"/>
                    </a:lnTo>
                    <a:lnTo>
                      <a:pt x="520" y="120"/>
                    </a:lnTo>
                    <a:lnTo>
                      <a:pt x="504" y="128"/>
                    </a:lnTo>
                    <a:lnTo>
                      <a:pt x="496" y="128"/>
                    </a:lnTo>
                    <a:lnTo>
                      <a:pt x="488" y="120"/>
                    </a:lnTo>
                    <a:lnTo>
                      <a:pt x="432" y="120"/>
                    </a:lnTo>
                    <a:lnTo>
                      <a:pt x="432" y="104"/>
                    </a:lnTo>
                    <a:lnTo>
                      <a:pt x="424" y="104"/>
                    </a:lnTo>
                    <a:lnTo>
                      <a:pt x="408" y="128"/>
                    </a:lnTo>
                    <a:lnTo>
                      <a:pt x="384" y="128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52" y="112"/>
                    </a:lnTo>
                    <a:lnTo>
                      <a:pt x="352" y="96"/>
                    </a:lnTo>
                    <a:lnTo>
                      <a:pt x="344" y="96"/>
                    </a:lnTo>
                    <a:lnTo>
                      <a:pt x="328" y="112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04" y="88"/>
                    </a:lnTo>
                    <a:lnTo>
                      <a:pt x="304" y="80"/>
                    </a:lnTo>
                    <a:lnTo>
                      <a:pt x="312" y="80"/>
                    </a:lnTo>
                    <a:lnTo>
                      <a:pt x="304" y="80"/>
                    </a:lnTo>
                    <a:lnTo>
                      <a:pt x="288" y="80"/>
                    </a:lnTo>
                    <a:lnTo>
                      <a:pt x="264" y="72"/>
                    </a:lnTo>
                    <a:lnTo>
                      <a:pt x="256" y="72"/>
                    </a:lnTo>
                    <a:lnTo>
                      <a:pt x="248" y="88"/>
                    </a:lnTo>
                    <a:lnTo>
                      <a:pt x="232" y="88"/>
                    </a:lnTo>
                    <a:lnTo>
                      <a:pt x="224" y="72"/>
                    </a:lnTo>
                    <a:lnTo>
                      <a:pt x="200" y="72"/>
                    </a:lnTo>
                    <a:lnTo>
                      <a:pt x="200" y="64"/>
                    </a:lnTo>
                    <a:lnTo>
                      <a:pt x="192" y="72"/>
                    </a:lnTo>
                    <a:lnTo>
                      <a:pt x="176" y="72"/>
                    </a:lnTo>
                    <a:lnTo>
                      <a:pt x="168" y="64"/>
                    </a:lnTo>
                    <a:lnTo>
                      <a:pt x="168" y="56"/>
                    </a:lnTo>
                    <a:lnTo>
                      <a:pt x="168" y="24"/>
                    </a:lnTo>
                    <a:lnTo>
                      <a:pt x="152" y="0"/>
                    </a:lnTo>
                    <a:lnTo>
                      <a:pt x="136" y="0"/>
                    </a:lnTo>
                    <a:lnTo>
                      <a:pt x="136" y="32"/>
                    </a:lnTo>
                    <a:lnTo>
                      <a:pt x="128" y="40"/>
                    </a:lnTo>
                    <a:lnTo>
                      <a:pt x="0" y="40"/>
                    </a:lnTo>
                    <a:lnTo>
                      <a:pt x="8" y="72"/>
                    </a:lnTo>
                    <a:lnTo>
                      <a:pt x="8" y="88"/>
                    </a:lnTo>
                    <a:lnTo>
                      <a:pt x="8" y="128"/>
                    </a:lnTo>
                    <a:lnTo>
                      <a:pt x="8" y="152"/>
                    </a:lnTo>
                    <a:lnTo>
                      <a:pt x="16" y="160"/>
                    </a:lnTo>
                    <a:lnTo>
                      <a:pt x="24" y="168"/>
                    </a:lnTo>
                    <a:lnTo>
                      <a:pt x="24" y="200"/>
                    </a:lnTo>
                    <a:lnTo>
                      <a:pt x="24" y="216"/>
                    </a:lnTo>
                    <a:lnTo>
                      <a:pt x="24" y="232"/>
                    </a:lnTo>
                    <a:lnTo>
                      <a:pt x="24" y="240"/>
                    </a:lnTo>
                    <a:lnTo>
                      <a:pt x="32" y="256"/>
                    </a:lnTo>
                    <a:lnTo>
                      <a:pt x="32" y="272"/>
                    </a:lnTo>
                    <a:lnTo>
                      <a:pt x="32" y="296"/>
                    </a:lnTo>
                    <a:lnTo>
                      <a:pt x="40" y="304"/>
                    </a:lnTo>
                    <a:lnTo>
                      <a:pt x="48" y="320"/>
                    </a:lnTo>
                    <a:lnTo>
                      <a:pt x="48" y="344"/>
                    </a:lnTo>
                    <a:lnTo>
                      <a:pt x="48" y="352"/>
                    </a:lnTo>
                    <a:lnTo>
                      <a:pt x="32" y="368"/>
                    </a:lnTo>
                    <a:lnTo>
                      <a:pt x="24" y="376"/>
                    </a:lnTo>
                    <a:lnTo>
                      <a:pt x="24" y="384"/>
                    </a:lnTo>
                    <a:lnTo>
                      <a:pt x="40" y="400"/>
                    </a:lnTo>
                    <a:lnTo>
                      <a:pt x="48" y="408"/>
                    </a:lnTo>
                    <a:lnTo>
                      <a:pt x="56" y="408"/>
                    </a:lnTo>
                    <a:lnTo>
                      <a:pt x="56" y="448"/>
                    </a:lnTo>
                    <a:lnTo>
                      <a:pt x="48" y="544"/>
                    </a:lnTo>
                    <a:lnTo>
                      <a:pt x="56" y="584"/>
                    </a:lnTo>
                    <a:lnTo>
                      <a:pt x="56" y="592"/>
                    </a:lnTo>
                    <a:lnTo>
                      <a:pt x="136" y="592"/>
                    </a:lnTo>
                    <a:lnTo>
                      <a:pt x="400" y="592"/>
                    </a:lnTo>
                    <a:lnTo>
                      <a:pt x="432" y="58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Freeform 122"/>
              <p:cNvSpPr>
                <a:spLocks/>
              </p:cNvSpPr>
              <p:nvPr/>
            </p:nvSpPr>
            <p:spPr bwMode="auto">
              <a:xfrm>
                <a:off x="4256274" y="1972167"/>
                <a:ext cx="825726" cy="515609"/>
              </a:xfrm>
              <a:custGeom>
                <a:avLst/>
                <a:gdLst>
                  <a:gd name="T0" fmla="*/ 56 w 480"/>
                  <a:gd name="T1" fmla="*/ 272 h 320"/>
                  <a:gd name="T2" fmla="*/ 56 w 480"/>
                  <a:gd name="T3" fmla="*/ 256 h 320"/>
                  <a:gd name="T4" fmla="*/ 56 w 480"/>
                  <a:gd name="T5" fmla="*/ 248 h 320"/>
                  <a:gd name="T6" fmla="*/ 48 w 480"/>
                  <a:gd name="T7" fmla="*/ 224 h 320"/>
                  <a:gd name="T8" fmla="*/ 40 w 480"/>
                  <a:gd name="T9" fmla="*/ 216 h 320"/>
                  <a:gd name="T10" fmla="*/ 40 w 480"/>
                  <a:gd name="T11" fmla="*/ 168 h 320"/>
                  <a:gd name="T12" fmla="*/ 16 w 480"/>
                  <a:gd name="T13" fmla="*/ 152 h 320"/>
                  <a:gd name="T14" fmla="*/ 16 w 480"/>
                  <a:gd name="T15" fmla="*/ 144 h 320"/>
                  <a:gd name="T16" fmla="*/ 16 w 480"/>
                  <a:gd name="T17" fmla="*/ 128 h 320"/>
                  <a:gd name="T18" fmla="*/ 16 w 480"/>
                  <a:gd name="T19" fmla="*/ 120 h 320"/>
                  <a:gd name="T20" fmla="*/ 0 w 480"/>
                  <a:gd name="T21" fmla="*/ 88 h 320"/>
                  <a:gd name="T22" fmla="*/ 0 w 480"/>
                  <a:gd name="T23" fmla="*/ 80 h 320"/>
                  <a:gd name="T24" fmla="*/ 16 w 480"/>
                  <a:gd name="T25" fmla="*/ 40 h 320"/>
                  <a:gd name="T26" fmla="*/ 0 w 480"/>
                  <a:gd name="T27" fmla="*/ 40 h 320"/>
                  <a:gd name="T28" fmla="*/ 8 w 480"/>
                  <a:gd name="T29" fmla="*/ 32 h 320"/>
                  <a:gd name="T30" fmla="*/ 8 w 480"/>
                  <a:gd name="T31" fmla="*/ 24 h 320"/>
                  <a:gd name="T32" fmla="*/ 0 w 480"/>
                  <a:gd name="T33" fmla="*/ 8 h 320"/>
                  <a:gd name="T34" fmla="*/ 16 w 480"/>
                  <a:gd name="T35" fmla="*/ 8 h 320"/>
                  <a:gd name="T36" fmla="*/ 360 w 480"/>
                  <a:gd name="T37" fmla="*/ 8 h 320"/>
                  <a:gd name="T38" fmla="*/ 392 w 480"/>
                  <a:gd name="T39" fmla="*/ 0 h 320"/>
                  <a:gd name="T40" fmla="*/ 400 w 480"/>
                  <a:gd name="T41" fmla="*/ 16 h 320"/>
                  <a:gd name="T42" fmla="*/ 400 w 480"/>
                  <a:gd name="T43" fmla="*/ 32 h 320"/>
                  <a:gd name="T44" fmla="*/ 400 w 480"/>
                  <a:gd name="T45" fmla="*/ 56 h 320"/>
                  <a:gd name="T46" fmla="*/ 408 w 480"/>
                  <a:gd name="T47" fmla="*/ 80 h 320"/>
                  <a:gd name="T48" fmla="*/ 408 w 480"/>
                  <a:gd name="T49" fmla="*/ 80 h 320"/>
                  <a:gd name="T50" fmla="*/ 432 w 480"/>
                  <a:gd name="T51" fmla="*/ 88 h 320"/>
                  <a:gd name="T52" fmla="*/ 440 w 480"/>
                  <a:gd name="T53" fmla="*/ 104 h 320"/>
                  <a:gd name="T54" fmla="*/ 456 w 480"/>
                  <a:gd name="T55" fmla="*/ 120 h 320"/>
                  <a:gd name="T56" fmla="*/ 456 w 480"/>
                  <a:gd name="T57" fmla="*/ 128 h 320"/>
                  <a:gd name="T58" fmla="*/ 464 w 480"/>
                  <a:gd name="T59" fmla="*/ 128 h 320"/>
                  <a:gd name="T60" fmla="*/ 480 w 480"/>
                  <a:gd name="T61" fmla="*/ 136 h 320"/>
                  <a:gd name="T62" fmla="*/ 480 w 480"/>
                  <a:gd name="T63" fmla="*/ 160 h 320"/>
                  <a:gd name="T64" fmla="*/ 472 w 480"/>
                  <a:gd name="T65" fmla="*/ 176 h 320"/>
                  <a:gd name="T66" fmla="*/ 464 w 480"/>
                  <a:gd name="T67" fmla="*/ 184 h 320"/>
                  <a:gd name="T68" fmla="*/ 464 w 480"/>
                  <a:gd name="T69" fmla="*/ 200 h 320"/>
                  <a:gd name="T70" fmla="*/ 448 w 480"/>
                  <a:gd name="T71" fmla="*/ 208 h 320"/>
                  <a:gd name="T72" fmla="*/ 416 w 480"/>
                  <a:gd name="T73" fmla="*/ 216 h 320"/>
                  <a:gd name="T74" fmla="*/ 416 w 480"/>
                  <a:gd name="T75" fmla="*/ 240 h 320"/>
                  <a:gd name="T76" fmla="*/ 424 w 480"/>
                  <a:gd name="T77" fmla="*/ 264 h 320"/>
                  <a:gd name="T78" fmla="*/ 416 w 480"/>
                  <a:gd name="T79" fmla="*/ 280 h 320"/>
                  <a:gd name="T80" fmla="*/ 408 w 480"/>
                  <a:gd name="T81" fmla="*/ 296 h 320"/>
                  <a:gd name="T82" fmla="*/ 392 w 480"/>
                  <a:gd name="T83" fmla="*/ 312 h 320"/>
                  <a:gd name="T84" fmla="*/ 400 w 480"/>
                  <a:gd name="T85" fmla="*/ 312 h 320"/>
                  <a:gd name="T86" fmla="*/ 392 w 480"/>
                  <a:gd name="T87" fmla="*/ 320 h 320"/>
                  <a:gd name="T88" fmla="*/ 392 w 480"/>
                  <a:gd name="T89" fmla="*/ 320 h 320"/>
                  <a:gd name="T90" fmla="*/ 368 w 480"/>
                  <a:gd name="T91" fmla="*/ 296 h 320"/>
                  <a:gd name="T92" fmla="*/ 56 w 480"/>
                  <a:gd name="T93" fmla="*/ 304 h 32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80"/>
                  <a:gd name="T142" fmla="*/ 0 h 320"/>
                  <a:gd name="T143" fmla="*/ 480 w 480"/>
                  <a:gd name="T144" fmla="*/ 320 h 32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80" h="320">
                    <a:moveTo>
                      <a:pt x="56" y="304"/>
                    </a:moveTo>
                    <a:lnTo>
                      <a:pt x="56" y="272"/>
                    </a:lnTo>
                    <a:lnTo>
                      <a:pt x="56" y="264"/>
                    </a:lnTo>
                    <a:lnTo>
                      <a:pt x="56" y="256"/>
                    </a:lnTo>
                    <a:lnTo>
                      <a:pt x="56" y="248"/>
                    </a:lnTo>
                    <a:lnTo>
                      <a:pt x="48" y="224"/>
                    </a:lnTo>
                    <a:lnTo>
                      <a:pt x="48" y="216"/>
                    </a:lnTo>
                    <a:lnTo>
                      <a:pt x="40" y="216"/>
                    </a:lnTo>
                    <a:lnTo>
                      <a:pt x="40" y="200"/>
                    </a:lnTo>
                    <a:lnTo>
                      <a:pt x="40" y="168"/>
                    </a:lnTo>
                    <a:lnTo>
                      <a:pt x="24" y="160"/>
                    </a:lnTo>
                    <a:lnTo>
                      <a:pt x="16" y="152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128"/>
                    </a:lnTo>
                    <a:lnTo>
                      <a:pt x="16" y="120"/>
                    </a:lnTo>
                    <a:lnTo>
                      <a:pt x="8" y="104"/>
                    </a:lnTo>
                    <a:lnTo>
                      <a:pt x="0" y="88"/>
                    </a:lnTo>
                    <a:lnTo>
                      <a:pt x="0" y="80"/>
                    </a:lnTo>
                    <a:lnTo>
                      <a:pt x="16" y="40"/>
                    </a:lnTo>
                    <a:lnTo>
                      <a:pt x="0" y="40"/>
                    </a:lnTo>
                    <a:lnTo>
                      <a:pt x="0" y="32"/>
                    </a:lnTo>
                    <a:lnTo>
                      <a:pt x="8" y="32"/>
                    </a:lnTo>
                    <a:lnTo>
                      <a:pt x="8" y="24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16" y="8"/>
                    </a:lnTo>
                    <a:lnTo>
                      <a:pt x="96" y="8"/>
                    </a:lnTo>
                    <a:lnTo>
                      <a:pt x="360" y="8"/>
                    </a:lnTo>
                    <a:lnTo>
                      <a:pt x="392" y="0"/>
                    </a:lnTo>
                    <a:lnTo>
                      <a:pt x="400" y="16"/>
                    </a:lnTo>
                    <a:lnTo>
                      <a:pt x="400" y="24"/>
                    </a:lnTo>
                    <a:lnTo>
                      <a:pt x="400" y="32"/>
                    </a:lnTo>
                    <a:lnTo>
                      <a:pt x="400" y="48"/>
                    </a:lnTo>
                    <a:lnTo>
                      <a:pt x="400" y="56"/>
                    </a:lnTo>
                    <a:lnTo>
                      <a:pt x="408" y="72"/>
                    </a:lnTo>
                    <a:lnTo>
                      <a:pt x="408" y="80"/>
                    </a:lnTo>
                    <a:lnTo>
                      <a:pt x="424" y="88"/>
                    </a:lnTo>
                    <a:lnTo>
                      <a:pt x="432" y="88"/>
                    </a:lnTo>
                    <a:lnTo>
                      <a:pt x="440" y="88"/>
                    </a:lnTo>
                    <a:lnTo>
                      <a:pt x="440" y="104"/>
                    </a:lnTo>
                    <a:lnTo>
                      <a:pt x="448" y="104"/>
                    </a:lnTo>
                    <a:lnTo>
                      <a:pt x="456" y="120"/>
                    </a:lnTo>
                    <a:lnTo>
                      <a:pt x="456" y="128"/>
                    </a:lnTo>
                    <a:lnTo>
                      <a:pt x="464" y="128"/>
                    </a:lnTo>
                    <a:lnTo>
                      <a:pt x="472" y="136"/>
                    </a:lnTo>
                    <a:lnTo>
                      <a:pt x="480" y="136"/>
                    </a:lnTo>
                    <a:lnTo>
                      <a:pt x="480" y="152"/>
                    </a:lnTo>
                    <a:lnTo>
                      <a:pt x="480" y="160"/>
                    </a:lnTo>
                    <a:lnTo>
                      <a:pt x="472" y="176"/>
                    </a:lnTo>
                    <a:lnTo>
                      <a:pt x="464" y="176"/>
                    </a:lnTo>
                    <a:lnTo>
                      <a:pt x="464" y="184"/>
                    </a:lnTo>
                    <a:lnTo>
                      <a:pt x="464" y="192"/>
                    </a:lnTo>
                    <a:lnTo>
                      <a:pt x="464" y="200"/>
                    </a:lnTo>
                    <a:lnTo>
                      <a:pt x="448" y="200"/>
                    </a:lnTo>
                    <a:lnTo>
                      <a:pt x="448" y="208"/>
                    </a:lnTo>
                    <a:lnTo>
                      <a:pt x="432" y="208"/>
                    </a:lnTo>
                    <a:lnTo>
                      <a:pt x="416" y="216"/>
                    </a:lnTo>
                    <a:lnTo>
                      <a:pt x="416" y="232"/>
                    </a:lnTo>
                    <a:lnTo>
                      <a:pt x="416" y="240"/>
                    </a:lnTo>
                    <a:lnTo>
                      <a:pt x="424" y="256"/>
                    </a:lnTo>
                    <a:lnTo>
                      <a:pt x="424" y="264"/>
                    </a:lnTo>
                    <a:lnTo>
                      <a:pt x="416" y="272"/>
                    </a:lnTo>
                    <a:lnTo>
                      <a:pt x="416" y="280"/>
                    </a:lnTo>
                    <a:lnTo>
                      <a:pt x="416" y="288"/>
                    </a:lnTo>
                    <a:lnTo>
                      <a:pt x="408" y="296"/>
                    </a:lnTo>
                    <a:lnTo>
                      <a:pt x="392" y="296"/>
                    </a:lnTo>
                    <a:lnTo>
                      <a:pt x="392" y="312"/>
                    </a:lnTo>
                    <a:lnTo>
                      <a:pt x="400" y="312"/>
                    </a:lnTo>
                    <a:lnTo>
                      <a:pt x="392" y="320"/>
                    </a:lnTo>
                    <a:lnTo>
                      <a:pt x="376" y="304"/>
                    </a:lnTo>
                    <a:lnTo>
                      <a:pt x="368" y="296"/>
                    </a:lnTo>
                    <a:lnTo>
                      <a:pt x="64" y="304"/>
                    </a:lnTo>
                    <a:lnTo>
                      <a:pt x="56" y="30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Freeform 123"/>
              <p:cNvSpPr>
                <a:spLocks/>
              </p:cNvSpPr>
              <p:nvPr/>
            </p:nvSpPr>
            <p:spPr bwMode="auto">
              <a:xfrm>
                <a:off x="4366371" y="2448426"/>
                <a:ext cx="922787" cy="747633"/>
              </a:xfrm>
              <a:custGeom>
                <a:avLst/>
                <a:gdLst>
                  <a:gd name="T0" fmla="*/ 88 w 536"/>
                  <a:gd name="T1" fmla="*/ 376 h 464"/>
                  <a:gd name="T2" fmla="*/ 88 w 536"/>
                  <a:gd name="T3" fmla="*/ 160 h 464"/>
                  <a:gd name="T4" fmla="*/ 72 w 536"/>
                  <a:gd name="T5" fmla="*/ 160 h 464"/>
                  <a:gd name="T6" fmla="*/ 64 w 536"/>
                  <a:gd name="T7" fmla="*/ 144 h 464"/>
                  <a:gd name="T8" fmla="*/ 64 w 536"/>
                  <a:gd name="T9" fmla="*/ 128 h 464"/>
                  <a:gd name="T10" fmla="*/ 48 w 536"/>
                  <a:gd name="T11" fmla="*/ 120 h 464"/>
                  <a:gd name="T12" fmla="*/ 48 w 536"/>
                  <a:gd name="T13" fmla="*/ 112 h 464"/>
                  <a:gd name="T14" fmla="*/ 64 w 536"/>
                  <a:gd name="T15" fmla="*/ 96 h 464"/>
                  <a:gd name="T16" fmla="*/ 56 w 536"/>
                  <a:gd name="T17" fmla="*/ 88 h 464"/>
                  <a:gd name="T18" fmla="*/ 48 w 536"/>
                  <a:gd name="T19" fmla="*/ 88 h 464"/>
                  <a:gd name="T20" fmla="*/ 40 w 536"/>
                  <a:gd name="T21" fmla="*/ 80 h 464"/>
                  <a:gd name="T22" fmla="*/ 32 w 536"/>
                  <a:gd name="T23" fmla="*/ 72 h 464"/>
                  <a:gd name="T24" fmla="*/ 16 w 536"/>
                  <a:gd name="T25" fmla="*/ 48 h 464"/>
                  <a:gd name="T26" fmla="*/ 8 w 536"/>
                  <a:gd name="T27" fmla="*/ 40 h 464"/>
                  <a:gd name="T28" fmla="*/ 0 w 536"/>
                  <a:gd name="T29" fmla="*/ 8 h 464"/>
                  <a:gd name="T30" fmla="*/ 304 w 536"/>
                  <a:gd name="T31" fmla="*/ 0 h 464"/>
                  <a:gd name="T32" fmla="*/ 312 w 536"/>
                  <a:gd name="T33" fmla="*/ 8 h 464"/>
                  <a:gd name="T34" fmla="*/ 328 w 536"/>
                  <a:gd name="T35" fmla="*/ 24 h 464"/>
                  <a:gd name="T36" fmla="*/ 328 w 536"/>
                  <a:gd name="T37" fmla="*/ 32 h 464"/>
                  <a:gd name="T38" fmla="*/ 320 w 536"/>
                  <a:gd name="T39" fmla="*/ 64 h 464"/>
                  <a:gd name="T40" fmla="*/ 376 w 536"/>
                  <a:gd name="T41" fmla="*/ 128 h 464"/>
                  <a:gd name="T42" fmla="*/ 392 w 536"/>
                  <a:gd name="T43" fmla="*/ 176 h 464"/>
                  <a:gd name="T44" fmla="*/ 408 w 536"/>
                  <a:gd name="T45" fmla="*/ 160 h 464"/>
                  <a:gd name="T46" fmla="*/ 440 w 536"/>
                  <a:gd name="T47" fmla="*/ 176 h 464"/>
                  <a:gd name="T48" fmla="*/ 432 w 536"/>
                  <a:gd name="T49" fmla="*/ 200 h 464"/>
                  <a:gd name="T50" fmla="*/ 424 w 536"/>
                  <a:gd name="T51" fmla="*/ 224 h 464"/>
                  <a:gd name="T52" fmla="*/ 424 w 536"/>
                  <a:gd name="T53" fmla="*/ 240 h 464"/>
                  <a:gd name="T54" fmla="*/ 456 w 536"/>
                  <a:gd name="T55" fmla="*/ 264 h 464"/>
                  <a:gd name="T56" fmla="*/ 456 w 536"/>
                  <a:gd name="T57" fmla="*/ 264 h 464"/>
                  <a:gd name="T58" fmla="*/ 456 w 536"/>
                  <a:gd name="T59" fmla="*/ 272 h 464"/>
                  <a:gd name="T60" fmla="*/ 472 w 536"/>
                  <a:gd name="T61" fmla="*/ 272 h 464"/>
                  <a:gd name="T62" fmla="*/ 480 w 536"/>
                  <a:gd name="T63" fmla="*/ 280 h 464"/>
                  <a:gd name="T64" fmla="*/ 496 w 536"/>
                  <a:gd name="T65" fmla="*/ 288 h 464"/>
                  <a:gd name="T66" fmla="*/ 496 w 536"/>
                  <a:gd name="T67" fmla="*/ 304 h 464"/>
                  <a:gd name="T68" fmla="*/ 504 w 536"/>
                  <a:gd name="T69" fmla="*/ 320 h 464"/>
                  <a:gd name="T70" fmla="*/ 496 w 536"/>
                  <a:gd name="T71" fmla="*/ 336 h 464"/>
                  <a:gd name="T72" fmla="*/ 504 w 536"/>
                  <a:gd name="T73" fmla="*/ 344 h 464"/>
                  <a:gd name="T74" fmla="*/ 512 w 536"/>
                  <a:gd name="T75" fmla="*/ 352 h 464"/>
                  <a:gd name="T76" fmla="*/ 512 w 536"/>
                  <a:gd name="T77" fmla="*/ 360 h 464"/>
                  <a:gd name="T78" fmla="*/ 512 w 536"/>
                  <a:gd name="T79" fmla="*/ 352 h 464"/>
                  <a:gd name="T80" fmla="*/ 512 w 536"/>
                  <a:gd name="T81" fmla="*/ 344 h 464"/>
                  <a:gd name="T82" fmla="*/ 520 w 536"/>
                  <a:gd name="T83" fmla="*/ 352 h 464"/>
                  <a:gd name="T84" fmla="*/ 528 w 536"/>
                  <a:gd name="T85" fmla="*/ 360 h 464"/>
                  <a:gd name="T86" fmla="*/ 536 w 536"/>
                  <a:gd name="T87" fmla="*/ 368 h 464"/>
                  <a:gd name="T88" fmla="*/ 528 w 536"/>
                  <a:gd name="T89" fmla="*/ 368 h 464"/>
                  <a:gd name="T90" fmla="*/ 528 w 536"/>
                  <a:gd name="T91" fmla="*/ 400 h 464"/>
                  <a:gd name="T92" fmla="*/ 520 w 536"/>
                  <a:gd name="T93" fmla="*/ 400 h 464"/>
                  <a:gd name="T94" fmla="*/ 504 w 536"/>
                  <a:gd name="T95" fmla="*/ 408 h 464"/>
                  <a:gd name="T96" fmla="*/ 496 w 536"/>
                  <a:gd name="T97" fmla="*/ 432 h 464"/>
                  <a:gd name="T98" fmla="*/ 496 w 536"/>
                  <a:gd name="T99" fmla="*/ 440 h 464"/>
                  <a:gd name="T100" fmla="*/ 488 w 536"/>
                  <a:gd name="T101" fmla="*/ 440 h 464"/>
                  <a:gd name="T102" fmla="*/ 496 w 536"/>
                  <a:gd name="T103" fmla="*/ 448 h 464"/>
                  <a:gd name="T104" fmla="*/ 496 w 536"/>
                  <a:gd name="T105" fmla="*/ 448 h 464"/>
                  <a:gd name="T106" fmla="*/ 488 w 536"/>
                  <a:gd name="T107" fmla="*/ 464 h 464"/>
                  <a:gd name="T108" fmla="*/ 440 w 536"/>
                  <a:gd name="T109" fmla="*/ 464 h 464"/>
                  <a:gd name="T110" fmla="*/ 440 w 536"/>
                  <a:gd name="T111" fmla="*/ 464 h 464"/>
                  <a:gd name="T112" fmla="*/ 456 w 536"/>
                  <a:gd name="T113" fmla="*/ 432 h 464"/>
                  <a:gd name="T114" fmla="*/ 448 w 536"/>
                  <a:gd name="T115" fmla="*/ 416 h 464"/>
                  <a:gd name="T116" fmla="*/ 440 w 536"/>
                  <a:gd name="T117" fmla="*/ 416 h 464"/>
                  <a:gd name="T118" fmla="*/ 96 w 536"/>
                  <a:gd name="T119" fmla="*/ 432 h 46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36"/>
                  <a:gd name="T181" fmla="*/ 0 h 464"/>
                  <a:gd name="T182" fmla="*/ 536 w 536"/>
                  <a:gd name="T183" fmla="*/ 464 h 46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36" h="464">
                    <a:moveTo>
                      <a:pt x="96" y="432"/>
                    </a:moveTo>
                    <a:lnTo>
                      <a:pt x="88" y="376"/>
                    </a:lnTo>
                    <a:lnTo>
                      <a:pt x="88" y="160"/>
                    </a:lnTo>
                    <a:lnTo>
                      <a:pt x="72" y="160"/>
                    </a:lnTo>
                    <a:lnTo>
                      <a:pt x="64" y="144"/>
                    </a:lnTo>
                    <a:lnTo>
                      <a:pt x="64" y="136"/>
                    </a:lnTo>
                    <a:lnTo>
                      <a:pt x="64" y="128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64" y="104"/>
                    </a:lnTo>
                    <a:lnTo>
                      <a:pt x="64" y="96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56" y="80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24" y="72"/>
                    </a:lnTo>
                    <a:lnTo>
                      <a:pt x="32" y="72"/>
                    </a:lnTo>
                    <a:lnTo>
                      <a:pt x="16" y="48"/>
                    </a:lnTo>
                    <a:lnTo>
                      <a:pt x="8" y="40"/>
                    </a:lnTo>
                    <a:lnTo>
                      <a:pt x="8" y="32"/>
                    </a:lnTo>
                    <a:lnTo>
                      <a:pt x="0" y="8"/>
                    </a:lnTo>
                    <a:lnTo>
                      <a:pt x="304" y="0"/>
                    </a:lnTo>
                    <a:lnTo>
                      <a:pt x="312" y="8"/>
                    </a:lnTo>
                    <a:lnTo>
                      <a:pt x="328" y="24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20" y="64"/>
                    </a:lnTo>
                    <a:lnTo>
                      <a:pt x="344" y="104"/>
                    </a:lnTo>
                    <a:lnTo>
                      <a:pt x="376" y="128"/>
                    </a:lnTo>
                    <a:lnTo>
                      <a:pt x="392" y="136"/>
                    </a:lnTo>
                    <a:lnTo>
                      <a:pt x="392" y="176"/>
                    </a:lnTo>
                    <a:lnTo>
                      <a:pt x="408" y="176"/>
                    </a:lnTo>
                    <a:lnTo>
                      <a:pt x="408" y="160"/>
                    </a:lnTo>
                    <a:lnTo>
                      <a:pt x="424" y="168"/>
                    </a:lnTo>
                    <a:lnTo>
                      <a:pt x="440" y="176"/>
                    </a:lnTo>
                    <a:lnTo>
                      <a:pt x="440" y="184"/>
                    </a:lnTo>
                    <a:lnTo>
                      <a:pt x="432" y="200"/>
                    </a:lnTo>
                    <a:lnTo>
                      <a:pt x="432" y="216"/>
                    </a:lnTo>
                    <a:lnTo>
                      <a:pt x="424" y="224"/>
                    </a:lnTo>
                    <a:lnTo>
                      <a:pt x="424" y="240"/>
                    </a:lnTo>
                    <a:lnTo>
                      <a:pt x="432" y="256"/>
                    </a:lnTo>
                    <a:lnTo>
                      <a:pt x="456" y="264"/>
                    </a:lnTo>
                    <a:lnTo>
                      <a:pt x="456" y="272"/>
                    </a:lnTo>
                    <a:lnTo>
                      <a:pt x="472" y="272"/>
                    </a:lnTo>
                    <a:lnTo>
                      <a:pt x="480" y="280"/>
                    </a:lnTo>
                    <a:lnTo>
                      <a:pt x="496" y="288"/>
                    </a:lnTo>
                    <a:lnTo>
                      <a:pt x="496" y="304"/>
                    </a:lnTo>
                    <a:lnTo>
                      <a:pt x="504" y="320"/>
                    </a:lnTo>
                    <a:lnTo>
                      <a:pt x="496" y="328"/>
                    </a:lnTo>
                    <a:lnTo>
                      <a:pt x="496" y="336"/>
                    </a:lnTo>
                    <a:lnTo>
                      <a:pt x="504" y="344"/>
                    </a:lnTo>
                    <a:lnTo>
                      <a:pt x="512" y="352"/>
                    </a:lnTo>
                    <a:lnTo>
                      <a:pt x="512" y="360"/>
                    </a:lnTo>
                    <a:lnTo>
                      <a:pt x="512" y="352"/>
                    </a:lnTo>
                    <a:lnTo>
                      <a:pt x="512" y="344"/>
                    </a:lnTo>
                    <a:lnTo>
                      <a:pt x="520" y="344"/>
                    </a:lnTo>
                    <a:lnTo>
                      <a:pt x="520" y="352"/>
                    </a:lnTo>
                    <a:lnTo>
                      <a:pt x="528" y="360"/>
                    </a:lnTo>
                    <a:lnTo>
                      <a:pt x="536" y="368"/>
                    </a:lnTo>
                    <a:lnTo>
                      <a:pt x="528" y="368"/>
                    </a:lnTo>
                    <a:lnTo>
                      <a:pt x="528" y="400"/>
                    </a:lnTo>
                    <a:lnTo>
                      <a:pt x="520" y="400"/>
                    </a:lnTo>
                    <a:lnTo>
                      <a:pt x="504" y="408"/>
                    </a:lnTo>
                    <a:lnTo>
                      <a:pt x="496" y="432"/>
                    </a:lnTo>
                    <a:lnTo>
                      <a:pt x="496" y="440"/>
                    </a:lnTo>
                    <a:lnTo>
                      <a:pt x="488" y="440"/>
                    </a:lnTo>
                    <a:lnTo>
                      <a:pt x="496" y="440"/>
                    </a:lnTo>
                    <a:lnTo>
                      <a:pt x="496" y="448"/>
                    </a:lnTo>
                    <a:lnTo>
                      <a:pt x="504" y="448"/>
                    </a:lnTo>
                    <a:lnTo>
                      <a:pt x="496" y="448"/>
                    </a:lnTo>
                    <a:lnTo>
                      <a:pt x="488" y="464"/>
                    </a:lnTo>
                    <a:lnTo>
                      <a:pt x="440" y="464"/>
                    </a:lnTo>
                    <a:lnTo>
                      <a:pt x="448" y="440"/>
                    </a:lnTo>
                    <a:lnTo>
                      <a:pt x="456" y="432"/>
                    </a:lnTo>
                    <a:lnTo>
                      <a:pt x="456" y="424"/>
                    </a:lnTo>
                    <a:lnTo>
                      <a:pt x="448" y="416"/>
                    </a:lnTo>
                    <a:lnTo>
                      <a:pt x="440" y="416"/>
                    </a:lnTo>
                    <a:lnTo>
                      <a:pt x="96" y="4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Freeform 124"/>
              <p:cNvSpPr>
                <a:spLocks/>
              </p:cNvSpPr>
              <p:nvPr/>
            </p:nvSpPr>
            <p:spPr bwMode="auto">
              <a:xfrm>
                <a:off x="4531517" y="3118718"/>
                <a:ext cx="688106" cy="592950"/>
              </a:xfrm>
              <a:custGeom>
                <a:avLst/>
                <a:gdLst>
                  <a:gd name="T0" fmla="*/ 296 w 400"/>
                  <a:gd name="T1" fmla="*/ 344 h 368"/>
                  <a:gd name="T2" fmla="*/ 296 w 400"/>
                  <a:gd name="T3" fmla="*/ 336 h 368"/>
                  <a:gd name="T4" fmla="*/ 296 w 400"/>
                  <a:gd name="T5" fmla="*/ 336 h 368"/>
                  <a:gd name="T6" fmla="*/ 288 w 400"/>
                  <a:gd name="T7" fmla="*/ 312 h 368"/>
                  <a:gd name="T8" fmla="*/ 280 w 400"/>
                  <a:gd name="T9" fmla="*/ 304 h 368"/>
                  <a:gd name="T10" fmla="*/ 288 w 400"/>
                  <a:gd name="T11" fmla="*/ 296 h 368"/>
                  <a:gd name="T12" fmla="*/ 288 w 400"/>
                  <a:gd name="T13" fmla="*/ 288 h 368"/>
                  <a:gd name="T14" fmla="*/ 296 w 400"/>
                  <a:gd name="T15" fmla="*/ 288 h 368"/>
                  <a:gd name="T16" fmla="*/ 288 w 400"/>
                  <a:gd name="T17" fmla="*/ 280 h 368"/>
                  <a:gd name="T18" fmla="*/ 296 w 400"/>
                  <a:gd name="T19" fmla="*/ 280 h 368"/>
                  <a:gd name="T20" fmla="*/ 296 w 400"/>
                  <a:gd name="T21" fmla="*/ 272 h 368"/>
                  <a:gd name="T22" fmla="*/ 296 w 400"/>
                  <a:gd name="T23" fmla="*/ 256 h 368"/>
                  <a:gd name="T24" fmla="*/ 304 w 400"/>
                  <a:gd name="T25" fmla="*/ 248 h 368"/>
                  <a:gd name="T26" fmla="*/ 304 w 400"/>
                  <a:gd name="T27" fmla="*/ 248 h 368"/>
                  <a:gd name="T28" fmla="*/ 312 w 400"/>
                  <a:gd name="T29" fmla="*/ 240 h 368"/>
                  <a:gd name="T30" fmla="*/ 312 w 400"/>
                  <a:gd name="T31" fmla="*/ 232 h 368"/>
                  <a:gd name="T32" fmla="*/ 328 w 400"/>
                  <a:gd name="T33" fmla="*/ 216 h 368"/>
                  <a:gd name="T34" fmla="*/ 328 w 400"/>
                  <a:gd name="T35" fmla="*/ 216 h 368"/>
                  <a:gd name="T36" fmla="*/ 336 w 400"/>
                  <a:gd name="T37" fmla="*/ 208 h 368"/>
                  <a:gd name="T38" fmla="*/ 336 w 400"/>
                  <a:gd name="T39" fmla="*/ 184 h 368"/>
                  <a:gd name="T40" fmla="*/ 344 w 400"/>
                  <a:gd name="T41" fmla="*/ 176 h 368"/>
                  <a:gd name="T42" fmla="*/ 352 w 400"/>
                  <a:gd name="T43" fmla="*/ 168 h 368"/>
                  <a:gd name="T44" fmla="*/ 360 w 400"/>
                  <a:gd name="T45" fmla="*/ 152 h 368"/>
                  <a:gd name="T46" fmla="*/ 352 w 400"/>
                  <a:gd name="T47" fmla="*/ 152 h 368"/>
                  <a:gd name="T48" fmla="*/ 360 w 400"/>
                  <a:gd name="T49" fmla="*/ 144 h 368"/>
                  <a:gd name="T50" fmla="*/ 368 w 400"/>
                  <a:gd name="T51" fmla="*/ 136 h 368"/>
                  <a:gd name="T52" fmla="*/ 368 w 400"/>
                  <a:gd name="T53" fmla="*/ 120 h 368"/>
                  <a:gd name="T54" fmla="*/ 368 w 400"/>
                  <a:gd name="T55" fmla="*/ 112 h 368"/>
                  <a:gd name="T56" fmla="*/ 384 w 400"/>
                  <a:gd name="T57" fmla="*/ 88 h 368"/>
                  <a:gd name="T58" fmla="*/ 376 w 400"/>
                  <a:gd name="T59" fmla="*/ 80 h 368"/>
                  <a:gd name="T60" fmla="*/ 384 w 400"/>
                  <a:gd name="T61" fmla="*/ 80 h 368"/>
                  <a:gd name="T62" fmla="*/ 400 w 400"/>
                  <a:gd name="T63" fmla="*/ 64 h 368"/>
                  <a:gd name="T64" fmla="*/ 392 w 400"/>
                  <a:gd name="T65" fmla="*/ 48 h 368"/>
                  <a:gd name="T66" fmla="*/ 344 w 400"/>
                  <a:gd name="T67" fmla="*/ 48 h 368"/>
                  <a:gd name="T68" fmla="*/ 344 w 400"/>
                  <a:gd name="T69" fmla="*/ 48 h 368"/>
                  <a:gd name="T70" fmla="*/ 360 w 400"/>
                  <a:gd name="T71" fmla="*/ 16 h 368"/>
                  <a:gd name="T72" fmla="*/ 352 w 400"/>
                  <a:gd name="T73" fmla="*/ 0 h 368"/>
                  <a:gd name="T74" fmla="*/ 344 w 400"/>
                  <a:gd name="T75" fmla="*/ 0 h 368"/>
                  <a:gd name="T76" fmla="*/ 0 w 400"/>
                  <a:gd name="T77" fmla="*/ 16 h 368"/>
                  <a:gd name="T78" fmla="*/ 0 w 400"/>
                  <a:gd name="T79" fmla="*/ 16 h 368"/>
                  <a:gd name="T80" fmla="*/ 16 w 400"/>
                  <a:gd name="T81" fmla="*/ 128 h 368"/>
                  <a:gd name="T82" fmla="*/ 8 w 400"/>
                  <a:gd name="T83" fmla="*/ 304 h 368"/>
                  <a:gd name="T84" fmla="*/ 16 w 400"/>
                  <a:gd name="T85" fmla="*/ 312 h 368"/>
                  <a:gd name="T86" fmla="*/ 48 w 400"/>
                  <a:gd name="T87" fmla="*/ 312 h 368"/>
                  <a:gd name="T88" fmla="*/ 48 w 400"/>
                  <a:gd name="T89" fmla="*/ 368 h 368"/>
                  <a:gd name="T90" fmla="*/ 288 w 400"/>
                  <a:gd name="T91" fmla="*/ 360 h 368"/>
                  <a:gd name="T92" fmla="*/ 296 w 400"/>
                  <a:gd name="T93" fmla="*/ 344 h 36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00"/>
                  <a:gd name="T142" fmla="*/ 0 h 368"/>
                  <a:gd name="T143" fmla="*/ 400 w 400"/>
                  <a:gd name="T144" fmla="*/ 368 h 36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00" h="368">
                    <a:moveTo>
                      <a:pt x="296" y="344"/>
                    </a:moveTo>
                    <a:lnTo>
                      <a:pt x="296" y="344"/>
                    </a:lnTo>
                    <a:lnTo>
                      <a:pt x="296" y="336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0" y="304"/>
                    </a:lnTo>
                    <a:lnTo>
                      <a:pt x="288" y="296"/>
                    </a:lnTo>
                    <a:lnTo>
                      <a:pt x="288" y="288"/>
                    </a:lnTo>
                    <a:lnTo>
                      <a:pt x="296" y="288"/>
                    </a:lnTo>
                    <a:lnTo>
                      <a:pt x="288" y="280"/>
                    </a:lnTo>
                    <a:lnTo>
                      <a:pt x="296" y="280"/>
                    </a:lnTo>
                    <a:lnTo>
                      <a:pt x="296" y="272"/>
                    </a:lnTo>
                    <a:lnTo>
                      <a:pt x="296" y="264"/>
                    </a:lnTo>
                    <a:lnTo>
                      <a:pt x="296" y="256"/>
                    </a:lnTo>
                    <a:lnTo>
                      <a:pt x="304" y="256"/>
                    </a:lnTo>
                    <a:lnTo>
                      <a:pt x="304" y="248"/>
                    </a:lnTo>
                    <a:lnTo>
                      <a:pt x="312" y="240"/>
                    </a:lnTo>
                    <a:lnTo>
                      <a:pt x="312" y="232"/>
                    </a:lnTo>
                    <a:lnTo>
                      <a:pt x="328" y="216"/>
                    </a:lnTo>
                    <a:lnTo>
                      <a:pt x="336" y="208"/>
                    </a:lnTo>
                    <a:lnTo>
                      <a:pt x="336" y="184"/>
                    </a:lnTo>
                    <a:lnTo>
                      <a:pt x="344" y="176"/>
                    </a:lnTo>
                    <a:lnTo>
                      <a:pt x="352" y="168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60" y="144"/>
                    </a:lnTo>
                    <a:lnTo>
                      <a:pt x="368" y="144"/>
                    </a:lnTo>
                    <a:lnTo>
                      <a:pt x="368" y="136"/>
                    </a:lnTo>
                    <a:lnTo>
                      <a:pt x="368" y="128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76" y="96"/>
                    </a:lnTo>
                    <a:lnTo>
                      <a:pt x="384" y="88"/>
                    </a:lnTo>
                    <a:lnTo>
                      <a:pt x="384" y="80"/>
                    </a:lnTo>
                    <a:lnTo>
                      <a:pt x="376" y="80"/>
                    </a:lnTo>
                    <a:lnTo>
                      <a:pt x="384" y="80"/>
                    </a:lnTo>
                    <a:lnTo>
                      <a:pt x="384" y="72"/>
                    </a:lnTo>
                    <a:lnTo>
                      <a:pt x="400" y="64"/>
                    </a:lnTo>
                    <a:lnTo>
                      <a:pt x="400" y="56"/>
                    </a:lnTo>
                    <a:lnTo>
                      <a:pt x="392" y="48"/>
                    </a:lnTo>
                    <a:lnTo>
                      <a:pt x="344" y="48"/>
                    </a:lnTo>
                    <a:lnTo>
                      <a:pt x="352" y="24"/>
                    </a:lnTo>
                    <a:lnTo>
                      <a:pt x="360" y="16"/>
                    </a:lnTo>
                    <a:lnTo>
                      <a:pt x="360" y="8"/>
                    </a:lnTo>
                    <a:lnTo>
                      <a:pt x="352" y="0"/>
                    </a:lnTo>
                    <a:lnTo>
                      <a:pt x="344" y="0"/>
                    </a:lnTo>
                    <a:lnTo>
                      <a:pt x="0" y="16"/>
                    </a:lnTo>
                    <a:lnTo>
                      <a:pt x="16" y="128"/>
                    </a:lnTo>
                    <a:lnTo>
                      <a:pt x="8" y="304"/>
                    </a:lnTo>
                    <a:lnTo>
                      <a:pt x="16" y="312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8" y="368"/>
                    </a:lnTo>
                    <a:lnTo>
                      <a:pt x="288" y="360"/>
                    </a:lnTo>
                    <a:lnTo>
                      <a:pt x="296" y="34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Freeform 125"/>
              <p:cNvSpPr>
                <a:spLocks/>
              </p:cNvSpPr>
              <p:nvPr/>
            </p:nvSpPr>
            <p:spPr bwMode="auto">
              <a:xfrm>
                <a:off x="4614089" y="3699458"/>
                <a:ext cx="770679" cy="644512"/>
              </a:xfrm>
              <a:custGeom>
                <a:avLst/>
                <a:gdLst>
                  <a:gd name="T0" fmla="*/ 40 w 448"/>
                  <a:gd name="T1" fmla="*/ 264 h 400"/>
                  <a:gd name="T2" fmla="*/ 48 w 448"/>
                  <a:gd name="T3" fmla="*/ 208 h 400"/>
                  <a:gd name="T4" fmla="*/ 24 w 448"/>
                  <a:gd name="T5" fmla="*/ 160 h 400"/>
                  <a:gd name="T6" fmla="*/ 8 w 448"/>
                  <a:gd name="T7" fmla="*/ 104 h 400"/>
                  <a:gd name="T8" fmla="*/ 240 w 448"/>
                  <a:gd name="T9" fmla="*/ 0 h 400"/>
                  <a:gd name="T10" fmla="*/ 248 w 448"/>
                  <a:gd name="T11" fmla="*/ 8 h 400"/>
                  <a:gd name="T12" fmla="*/ 256 w 448"/>
                  <a:gd name="T13" fmla="*/ 24 h 400"/>
                  <a:gd name="T14" fmla="*/ 256 w 448"/>
                  <a:gd name="T15" fmla="*/ 40 h 400"/>
                  <a:gd name="T16" fmla="*/ 256 w 448"/>
                  <a:gd name="T17" fmla="*/ 56 h 400"/>
                  <a:gd name="T18" fmla="*/ 264 w 448"/>
                  <a:gd name="T19" fmla="*/ 64 h 400"/>
                  <a:gd name="T20" fmla="*/ 256 w 448"/>
                  <a:gd name="T21" fmla="*/ 80 h 400"/>
                  <a:gd name="T22" fmla="*/ 248 w 448"/>
                  <a:gd name="T23" fmla="*/ 96 h 400"/>
                  <a:gd name="T24" fmla="*/ 240 w 448"/>
                  <a:gd name="T25" fmla="*/ 112 h 400"/>
                  <a:gd name="T26" fmla="*/ 232 w 448"/>
                  <a:gd name="T27" fmla="*/ 144 h 400"/>
                  <a:gd name="T28" fmla="*/ 224 w 448"/>
                  <a:gd name="T29" fmla="*/ 160 h 400"/>
                  <a:gd name="T30" fmla="*/ 224 w 448"/>
                  <a:gd name="T31" fmla="*/ 168 h 400"/>
                  <a:gd name="T32" fmla="*/ 216 w 448"/>
                  <a:gd name="T33" fmla="*/ 192 h 400"/>
                  <a:gd name="T34" fmla="*/ 376 w 448"/>
                  <a:gd name="T35" fmla="*/ 192 h 400"/>
                  <a:gd name="T36" fmla="*/ 376 w 448"/>
                  <a:gd name="T37" fmla="*/ 240 h 400"/>
                  <a:gd name="T38" fmla="*/ 384 w 448"/>
                  <a:gd name="T39" fmla="*/ 280 h 400"/>
                  <a:gd name="T40" fmla="*/ 360 w 448"/>
                  <a:gd name="T41" fmla="*/ 264 h 400"/>
                  <a:gd name="T42" fmla="*/ 320 w 448"/>
                  <a:gd name="T43" fmla="*/ 288 h 400"/>
                  <a:gd name="T44" fmla="*/ 376 w 448"/>
                  <a:gd name="T45" fmla="*/ 288 h 400"/>
                  <a:gd name="T46" fmla="*/ 392 w 448"/>
                  <a:gd name="T47" fmla="*/ 288 h 400"/>
                  <a:gd name="T48" fmla="*/ 376 w 448"/>
                  <a:gd name="T49" fmla="*/ 304 h 400"/>
                  <a:gd name="T50" fmla="*/ 400 w 448"/>
                  <a:gd name="T51" fmla="*/ 304 h 400"/>
                  <a:gd name="T52" fmla="*/ 408 w 448"/>
                  <a:gd name="T53" fmla="*/ 288 h 400"/>
                  <a:gd name="T54" fmla="*/ 408 w 448"/>
                  <a:gd name="T55" fmla="*/ 296 h 400"/>
                  <a:gd name="T56" fmla="*/ 424 w 448"/>
                  <a:gd name="T57" fmla="*/ 312 h 400"/>
                  <a:gd name="T58" fmla="*/ 408 w 448"/>
                  <a:gd name="T59" fmla="*/ 320 h 400"/>
                  <a:gd name="T60" fmla="*/ 392 w 448"/>
                  <a:gd name="T61" fmla="*/ 344 h 400"/>
                  <a:gd name="T62" fmla="*/ 408 w 448"/>
                  <a:gd name="T63" fmla="*/ 360 h 400"/>
                  <a:gd name="T64" fmla="*/ 440 w 448"/>
                  <a:gd name="T65" fmla="*/ 368 h 400"/>
                  <a:gd name="T66" fmla="*/ 448 w 448"/>
                  <a:gd name="T67" fmla="*/ 376 h 400"/>
                  <a:gd name="T68" fmla="*/ 440 w 448"/>
                  <a:gd name="T69" fmla="*/ 392 h 400"/>
                  <a:gd name="T70" fmla="*/ 424 w 448"/>
                  <a:gd name="T71" fmla="*/ 392 h 400"/>
                  <a:gd name="T72" fmla="*/ 416 w 448"/>
                  <a:gd name="T73" fmla="*/ 376 h 400"/>
                  <a:gd name="T74" fmla="*/ 384 w 448"/>
                  <a:gd name="T75" fmla="*/ 368 h 400"/>
                  <a:gd name="T76" fmla="*/ 368 w 448"/>
                  <a:gd name="T77" fmla="*/ 352 h 400"/>
                  <a:gd name="T78" fmla="*/ 360 w 448"/>
                  <a:gd name="T79" fmla="*/ 360 h 400"/>
                  <a:gd name="T80" fmla="*/ 352 w 448"/>
                  <a:gd name="T81" fmla="*/ 368 h 400"/>
                  <a:gd name="T82" fmla="*/ 352 w 448"/>
                  <a:gd name="T83" fmla="*/ 392 h 400"/>
                  <a:gd name="T84" fmla="*/ 328 w 448"/>
                  <a:gd name="T85" fmla="*/ 368 h 400"/>
                  <a:gd name="T86" fmla="*/ 312 w 448"/>
                  <a:gd name="T87" fmla="*/ 368 h 400"/>
                  <a:gd name="T88" fmla="*/ 288 w 448"/>
                  <a:gd name="T89" fmla="*/ 392 h 400"/>
                  <a:gd name="T90" fmla="*/ 296 w 448"/>
                  <a:gd name="T91" fmla="*/ 376 h 400"/>
                  <a:gd name="T92" fmla="*/ 264 w 448"/>
                  <a:gd name="T93" fmla="*/ 384 h 400"/>
                  <a:gd name="T94" fmla="*/ 248 w 448"/>
                  <a:gd name="T95" fmla="*/ 352 h 400"/>
                  <a:gd name="T96" fmla="*/ 224 w 448"/>
                  <a:gd name="T97" fmla="*/ 352 h 400"/>
                  <a:gd name="T98" fmla="*/ 216 w 448"/>
                  <a:gd name="T99" fmla="*/ 328 h 400"/>
                  <a:gd name="T100" fmla="*/ 200 w 448"/>
                  <a:gd name="T101" fmla="*/ 320 h 400"/>
                  <a:gd name="T102" fmla="*/ 168 w 448"/>
                  <a:gd name="T103" fmla="*/ 336 h 400"/>
                  <a:gd name="T104" fmla="*/ 184 w 448"/>
                  <a:gd name="T105" fmla="*/ 352 h 400"/>
                  <a:gd name="T106" fmla="*/ 88 w 448"/>
                  <a:gd name="T107" fmla="*/ 336 h 400"/>
                  <a:gd name="T108" fmla="*/ 72 w 448"/>
                  <a:gd name="T109" fmla="*/ 328 h 400"/>
                  <a:gd name="T110" fmla="*/ 64 w 448"/>
                  <a:gd name="T111" fmla="*/ 312 h 400"/>
                  <a:gd name="T112" fmla="*/ 64 w 448"/>
                  <a:gd name="T113" fmla="*/ 328 h 400"/>
                  <a:gd name="T114" fmla="*/ 64 w 448"/>
                  <a:gd name="T115" fmla="*/ 336 h 400"/>
                  <a:gd name="T116" fmla="*/ 24 w 448"/>
                  <a:gd name="T117" fmla="*/ 336 h 400"/>
                  <a:gd name="T118" fmla="*/ 40 w 448"/>
                  <a:gd name="T119" fmla="*/ 304 h 40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48"/>
                  <a:gd name="T181" fmla="*/ 0 h 400"/>
                  <a:gd name="T182" fmla="*/ 448 w 448"/>
                  <a:gd name="T183" fmla="*/ 400 h 40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48" h="400">
                    <a:moveTo>
                      <a:pt x="40" y="304"/>
                    </a:moveTo>
                    <a:lnTo>
                      <a:pt x="40" y="288"/>
                    </a:lnTo>
                    <a:lnTo>
                      <a:pt x="32" y="280"/>
                    </a:lnTo>
                    <a:lnTo>
                      <a:pt x="40" y="264"/>
                    </a:lnTo>
                    <a:lnTo>
                      <a:pt x="32" y="264"/>
                    </a:lnTo>
                    <a:lnTo>
                      <a:pt x="32" y="248"/>
                    </a:lnTo>
                    <a:lnTo>
                      <a:pt x="48" y="232"/>
                    </a:lnTo>
                    <a:lnTo>
                      <a:pt x="48" y="208"/>
                    </a:lnTo>
                    <a:lnTo>
                      <a:pt x="40" y="192"/>
                    </a:lnTo>
                    <a:lnTo>
                      <a:pt x="40" y="184"/>
                    </a:lnTo>
                    <a:lnTo>
                      <a:pt x="32" y="168"/>
                    </a:lnTo>
                    <a:lnTo>
                      <a:pt x="24" y="160"/>
                    </a:lnTo>
                    <a:lnTo>
                      <a:pt x="24" y="128"/>
                    </a:lnTo>
                    <a:lnTo>
                      <a:pt x="8" y="104"/>
                    </a:lnTo>
                    <a:lnTo>
                      <a:pt x="0" y="8"/>
                    </a:lnTo>
                    <a:lnTo>
                      <a:pt x="240" y="0"/>
                    </a:lnTo>
                    <a:lnTo>
                      <a:pt x="240" y="8"/>
                    </a:lnTo>
                    <a:lnTo>
                      <a:pt x="248" y="8"/>
                    </a:lnTo>
                    <a:lnTo>
                      <a:pt x="248" y="16"/>
                    </a:lnTo>
                    <a:lnTo>
                      <a:pt x="248" y="24"/>
                    </a:lnTo>
                    <a:lnTo>
                      <a:pt x="256" y="24"/>
                    </a:lnTo>
                    <a:lnTo>
                      <a:pt x="248" y="32"/>
                    </a:lnTo>
                    <a:lnTo>
                      <a:pt x="248" y="40"/>
                    </a:lnTo>
                    <a:lnTo>
                      <a:pt x="256" y="40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64"/>
                    </a:lnTo>
                    <a:lnTo>
                      <a:pt x="264" y="64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56" y="80"/>
                    </a:lnTo>
                    <a:lnTo>
                      <a:pt x="248" y="80"/>
                    </a:lnTo>
                    <a:lnTo>
                      <a:pt x="248" y="88"/>
                    </a:lnTo>
                    <a:lnTo>
                      <a:pt x="256" y="88"/>
                    </a:lnTo>
                    <a:lnTo>
                      <a:pt x="248" y="96"/>
                    </a:lnTo>
                    <a:lnTo>
                      <a:pt x="248" y="104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32" y="136"/>
                    </a:lnTo>
                    <a:lnTo>
                      <a:pt x="224" y="144"/>
                    </a:lnTo>
                    <a:lnTo>
                      <a:pt x="232" y="144"/>
                    </a:lnTo>
                    <a:lnTo>
                      <a:pt x="224" y="152"/>
                    </a:lnTo>
                    <a:lnTo>
                      <a:pt x="224" y="160"/>
                    </a:lnTo>
                    <a:lnTo>
                      <a:pt x="216" y="168"/>
                    </a:lnTo>
                    <a:lnTo>
                      <a:pt x="224" y="168"/>
                    </a:lnTo>
                    <a:lnTo>
                      <a:pt x="224" y="176"/>
                    </a:lnTo>
                    <a:lnTo>
                      <a:pt x="208" y="184"/>
                    </a:lnTo>
                    <a:lnTo>
                      <a:pt x="208" y="192"/>
                    </a:lnTo>
                    <a:lnTo>
                      <a:pt x="216" y="192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376" y="192"/>
                    </a:lnTo>
                    <a:lnTo>
                      <a:pt x="376" y="216"/>
                    </a:lnTo>
                    <a:lnTo>
                      <a:pt x="368" y="224"/>
                    </a:lnTo>
                    <a:lnTo>
                      <a:pt x="368" y="240"/>
                    </a:lnTo>
                    <a:lnTo>
                      <a:pt x="376" y="240"/>
                    </a:lnTo>
                    <a:lnTo>
                      <a:pt x="392" y="264"/>
                    </a:lnTo>
                    <a:lnTo>
                      <a:pt x="392" y="272"/>
                    </a:lnTo>
                    <a:lnTo>
                      <a:pt x="384" y="280"/>
                    </a:lnTo>
                    <a:lnTo>
                      <a:pt x="368" y="272"/>
                    </a:lnTo>
                    <a:lnTo>
                      <a:pt x="360" y="272"/>
                    </a:lnTo>
                    <a:lnTo>
                      <a:pt x="360" y="264"/>
                    </a:lnTo>
                    <a:lnTo>
                      <a:pt x="352" y="256"/>
                    </a:lnTo>
                    <a:lnTo>
                      <a:pt x="344" y="256"/>
                    </a:lnTo>
                    <a:lnTo>
                      <a:pt x="336" y="264"/>
                    </a:lnTo>
                    <a:lnTo>
                      <a:pt x="328" y="272"/>
                    </a:lnTo>
                    <a:lnTo>
                      <a:pt x="320" y="288"/>
                    </a:lnTo>
                    <a:lnTo>
                      <a:pt x="320" y="296"/>
                    </a:lnTo>
                    <a:lnTo>
                      <a:pt x="344" y="296"/>
                    </a:lnTo>
                    <a:lnTo>
                      <a:pt x="360" y="296"/>
                    </a:lnTo>
                    <a:lnTo>
                      <a:pt x="368" y="288"/>
                    </a:lnTo>
                    <a:lnTo>
                      <a:pt x="376" y="288"/>
                    </a:lnTo>
                    <a:lnTo>
                      <a:pt x="384" y="280"/>
                    </a:lnTo>
                    <a:lnTo>
                      <a:pt x="392" y="288"/>
                    </a:lnTo>
                    <a:lnTo>
                      <a:pt x="384" y="296"/>
                    </a:lnTo>
                    <a:lnTo>
                      <a:pt x="376" y="296"/>
                    </a:lnTo>
                    <a:lnTo>
                      <a:pt x="376" y="304"/>
                    </a:lnTo>
                    <a:lnTo>
                      <a:pt x="384" y="304"/>
                    </a:lnTo>
                    <a:lnTo>
                      <a:pt x="392" y="304"/>
                    </a:lnTo>
                    <a:lnTo>
                      <a:pt x="400" y="304"/>
                    </a:lnTo>
                    <a:lnTo>
                      <a:pt x="400" y="296"/>
                    </a:lnTo>
                    <a:lnTo>
                      <a:pt x="408" y="288"/>
                    </a:lnTo>
                    <a:lnTo>
                      <a:pt x="408" y="296"/>
                    </a:lnTo>
                    <a:lnTo>
                      <a:pt x="416" y="296"/>
                    </a:lnTo>
                    <a:lnTo>
                      <a:pt x="408" y="312"/>
                    </a:lnTo>
                    <a:lnTo>
                      <a:pt x="416" y="312"/>
                    </a:lnTo>
                    <a:lnTo>
                      <a:pt x="424" y="312"/>
                    </a:lnTo>
                    <a:lnTo>
                      <a:pt x="424" y="320"/>
                    </a:lnTo>
                    <a:lnTo>
                      <a:pt x="408" y="320"/>
                    </a:lnTo>
                    <a:lnTo>
                      <a:pt x="392" y="320"/>
                    </a:lnTo>
                    <a:lnTo>
                      <a:pt x="392" y="336"/>
                    </a:lnTo>
                    <a:lnTo>
                      <a:pt x="392" y="344"/>
                    </a:lnTo>
                    <a:lnTo>
                      <a:pt x="392" y="352"/>
                    </a:lnTo>
                    <a:lnTo>
                      <a:pt x="400" y="352"/>
                    </a:lnTo>
                    <a:lnTo>
                      <a:pt x="408" y="352"/>
                    </a:lnTo>
                    <a:lnTo>
                      <a:pt x="408" y="360"/>
                    </a:lnTo>
                    <a:lnTo>
                      <a:pt x="424" y="360"/>
                    </a:lnTo>
                    <a:lnTo>
                      <a:pt x="440" y="368"/>
                    </a:lnTo>
                    <a:lnTo>
                      <a:pt x="440" y="376"/>
                    </a:lnTo>
                    <a:lnTo>
                      <a:pt x="448" y="376"/>
                    </a:lnTo>
                    <a:lnTo>
                      <a:pt x="448" y="384"/>
                    </a:lnTo>
                    <a:lnTo>
                      <a:pt x="440" y="384"/>
                    </a:lnTo>
                    <a:lnTo>
                      <a:pt x="440" y="392"/>
                    </a:lnTo>
                    <a:lnTo>
                      <a:pt x="432" y="384"/>
                    </a:lnTo>
                    <a:lnTo>
                      <a:pt x="424" y="400"/>
                    </a:lnTo>
                    <a:lnTo>
                      <a:pt x="424" y="392"/>
                    </a:lnTo>
                    <a:lnTo>
                      <a:pt x="424" y="384"/>
                    </a:lnTo>
                    <a:lnTo>
                      <a:pt x="416" y="376"/>
                    </a:lnTo>
                    <a:lnTo>
                      <a:pt x="400" y="368"/>
                    </a:lnTo>
                    <a:lnTo>
                      <a:pt x="384" y="368"/>
                    </a:lnTo>
                    <a:lnTo>
                      <a:pt x="384" y="360"/>
                    </a:lnTo>
                    <a:lnTo>
                      <a:pt x="376" y="352"/>
                    </a:lnTo>
                    <a:lnTo>
                      <a:pt x="368" y="352"/>
                    </a:lnTo>
                    <a:lnTo>
                      <a:pt x="352" y="344"/>
                    </a:lnTo>
                    <a:lnTo>
                      <a:pt x="360" y="360"/>
                    </a:lnTo>
                    <a:lnTo>
                      <a:pt x="360" y="368"/>
                    </a:lnTo>
                    <a:lnTo>
                      <a:pt x="360" y="360"/>
                    </a:lnTo>
                    <a:lnTo>
                      <a:pt x="352" y="360"/>
                    </a:lnTo>
                    <a:lnTo>
                      <a:pt x="352" y="368"/>
                    </a:lnTo>
                    <a:lnTo>
                      <a:pt x="352" y="376"/>
                    </a:lnTo>
                    <a:lnTo>
                      <a:pt x="360" y="384"/>
                    </a:lnTo>
                    <a:lnTo>
                      <a:pt x="352" y="392"/>
                    </a:lnTo>
                    <a:lnTo>
                      <a:pt x="344" y="392"/>
                    </a:lnTo>
                    <a:lnTo>
                      <a:pt x="344" y="384"/>
                    </a:lnTo>
                    <a:lnTo>
                      <a:pt x="336" y="368"/>
                    </a:lnTo>
                    <a:lnTo>
                      <a:pt x="328" y="368"/>
                    </a:lnTo>
                    <a:lnTo>
                      <a:pt x="320" y="376"/>
                    </a:lnTo>
                    <a:lnTo>
                      <a:pt x="312" y="368"/>
                    </a:lnTo>
                    <a:lnTo>
                      <a:pt x="312" y="376"/>
                    </a:lnTo>
                    <a:lnTo>
                      <a:pt x="304" y="392"/>
                    </a:lnTo>
                    <a:lnTo>
                      <a:pt x="296" y="392"/>
                    </a:lnTo>
                    <a:lnTo>
                      <a:pt x="288" y="392"/>
                    </a:lnTo>
                    <a:lnTo>
                      <a:pt x="288" y="384"/>
                    </a:lnTo>
                    <a:lnTo>
                      <a:pt x="288" y="376"/>
                    </a:lnTo>
                    <a:lnTo>
                      <a:pt x="296" y="376"/>
                    </a:lnTo>
                    <a:lnTo>
                      <a:pt x="280" y="376"/>
                    </a:lnTo>
                    <a:lnTo>
                      <a:pt x="280" y="384"/>
                    </a:lnTo>
                    <a:lnTo>
                      <a:pt x="264" y="384"/>
                    </a:lnTo>
                    <a:lnTo>
                      <a:pt x="272" y="376"/>
                    </a:lnTo>
                    <a:lnTo>
                      <a:pt x="248" y="352"/>
                    </a:lnTo>
                    <a:lnTo>
                      <a:pt x="232" y="352"/>
                    </a:lnTo>
                    <a:lnTo>
                      <a:pt x="224" y="352"/>
                    </a:lnTo>
                    <a:lnTo>
                      <a:pt x="224" y="344"/>
                    </a:lnTo>
                    <a:lnTo>
                      <a:pt x="224" y="336"/>
                    </a:lnTo>
                    <a:lnTo>
                      <a:pt x="216" y="328"/>
                    </a:lnTo>
                    <a:lnTo>
                      <a:pt x="208" y="328"/>
                    </a:lnTo>
                    <a:lnTo>
                      <a:pt x="208" y="336"/>
                    </a:lnTo>
                    <a:lnTo>
                      <a:pt x="200" y="336"/>
                    </a:lnTo>
                    <a:lnTo>
                      <a:pt x="200" y="328"/>
                    </a:lnTo>
                    <a:lnTo>
                      <a:pt x="200" y="320"/>
                    </a:lnTo>
                    <a:lnTo>
                      <a:pt x="192" y="328"/>
                    </a:lnTo>
                    <a:lnTo>
                      <a:pt x="176" y="336"/>
                    </a:lnTo>
                    <a:lnTo>
                      <a:pt x="168" y="336"/>
                    </a:lnTo>
                    <a:lnTo>
                      <a:pt x="184" y="344"/>
                    </a:lnTo>
                    <a:lnTo>
                      <a:pt x="184" y="352"/>
                    </a:lnTo>
                    <a:lnTo>
                      <a:pt x="168" y="360"/>
                    </a:lnTo>
                    <a:lnTo>
                      <a:pt x="144" y="352"/>
                    </a:lnTo>
                    <a:lnTo>
                      <a:pt x="104" y="352"/>
                    </a:lnTo>
                    <a:lnTo>
                      <a:pt x="88" y="336"/>
                    </a:lnTo>
                    <a:lnTo>
                      <a:pt x="72" y="336"/>
                    </a:lnTo>
                    <a:lnTo>
                      <a:pt x="72" y="328"/>
                    </a:lnTo>
                    <a:lnTo>
                      <a:pt x="80" y="320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64" y="320"/>
                    </a:lnTo>
                    <a:lnTo>
                      <a:pt x="64" y="328"/>
                    </a:lnTo>
                    <a:lnTo>
                      <a:pt x="72" y="328"/>
                    </a:lnTo>
                    <a:lnTo>
                      <a:pt x="64" y="336"/>
                    </a:lnTo>
                    <a:lnTo>
                      <a:pt x="40" y="336"/>
                    </a:lnTo>
                    <a:lnTo>
                      <a:pt x="32" y="344"/>
                    </a:lnTo>
                    <a:lnTo>
                      <a:pt x="24" y="336"/>
                    </a:lnTo>
                    <a:lnTo>
                      <a:pt x="32" y="320"/>
                    </a:lnTo>
                    <a:lnTo>
                      <a:pt x="32" y="312"/>
                    </a:lnTo>
                    <a:lnTo>
                      <a:pt x="40" y="30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" name="Freeform 126"/>
              <p:cNvSpPr>
                <a:spLocks/>
              </p:cNvSpPr>
              <p:nvPr/>
            </p:nvSpPr>
            <p:spPr bwMode="auto">
              <a:xfrm>
                <a:off x="4711150" y="1404996"/>
                <a:ext cx="715631" cy="734066"/>
              </a:xfrm>
              <a:custGeom>
                <a:avLst/>
                <a:gdLst>
                  <a:gd name="T0" fmla="*/ 160 w 416"/>
                  <a:gd name="T1" fmla="*/ 440 h 456"/>
                  <a:gd name="T2" fmla="*/ 144 w 416"/>
                  <a:gd name="T3" fmla="*/ 432 h 456"/>
                  <a:gd name="T4" fmla="*/ 136 w 416"/>
                  <a:gd name="T5" fmla="*/ 400 h 456"/>
                  <a:gd name="T6" fmla="*/ 136 w 416"/>
                  <a:gd name="T7" fmla="*/ 376 h 456"/>
                  <a:gd name="T8" fmla="*/ 128 w 416"/>
                  <a:gd name="T9" fmla="*/ 352 h 456"/>
                  <a:gd name="T10" fmla="*/ 128 w 416"/>
                  <a:gd name="T11" fmla="*/ 344 h 456"/>
                  <a:gd name="T12" fmla="*/ 72 w 416"/>
                  <a:gd name="T13" fmla="*/ 280 h 456"/>
                  <a:gd name="T14" fmla="*/ 48 w 416"/>
                  <a:gd name="T15" fmla="*/ 256 h 456"/>
                  <a:gd name="T16" fmla="*/ 40 w 416"/>
                  <a:gd name="T17" fmla="*/ 248 h 456"/>
                  <a:gd name="T18" fmla="*/ 32 w 416"/>
                  <a:gd name="T19" fmla="*/ 248 h 456"/>
                  <a:gd name="T20" fmla="*/ 8 w 416"/>
                  <a:gd name="T21" fmla="*/ 232 h 456"/>
                  <a:gd name="T22" fmla="*/ 16 w 416"/>
                  <a:gd name="T23" fmla="*/ 216 h 456"/>
                  <a:gd name="T24" fmla="*/ 8 w 416"/>
                  <a:gd name="T25" fmla="*/ 192 h 456"/>
                  <a:gd name="T26" fmla="*/ 16 w 416"/>
                  <a:gd name="T27" fmla="*/ 160 h 456"/>
                  <a:gd name="T28" fmla="*/ 8 w 416"/>
                  <a:gd name="T29" fmla="*/ 152 h 456"/>
                  <a:gd name="T30" fmla="*/ 0 w 416"/>
                  <a:gd name="T31" fmla="*/ 136 h 456"/>
                  <a:gd name="T32" fmla="*/ 8 w 416"/>
                  <a:gd name="T33" fmla="*/ 120 h 456"/>
                  <a:gd name="T34" fmla="*/ 40 w 416"/>
                  <a:gd name="T35" fmla="*/ 96 h 456"/>
                  <a:gd name="T36" fmla="*/ 40 w 416"/>
                  <a:gd name="T37" fmla="*/ 32 h 456"/>
                  <a:gd name="T38" fmla="*/ 56 w 416"/>
                  <a:gd name="T39" fmla="*/ 24 h 456"/>
                  <a:gd name="T40" fmla="*/ 88 w 416"/>
                  <a:gd name="T41" fmla="*/ 24 h 456"/>
                  <a:gd name="T42" fmla="*/ 96 w 416"/>
                  <a:gd name="T43" fmla="*/ 24 h 456"/>
                  <a:gd name="T44" fmla="*/ 136 w 416"/>
                  <a:gd name="T45" fmla="*/ 0 h 456"/>
                  <a:gd name="T46" fmla="*/ 144 w 416"/>
                  <a:gd name="T47" fmla="*/ 8 h 456"/>
                  <a:gd name="T48" fmla="*/ 136 w 416"/>
                  <a:gd name="T49" fmla="*/ 32 h 456"/>
                  <a:gd name="T50" fmla="*/ 136 w 416"/>
                  <a:gd name="T51" fmla="*/ 40 h 456"/>
                  <a:gd name="T52" fmla="*/ 152 w 416"/>
                  <a:gd name="T53" fmla="*/ 32 h 456"/>
                  <a:gd name="T54" fmla="*/ 168 w 416"/>
                  <a:gd name="T55" fmla="*/ 40 h 456"/>
                  <a:gd name="T56" fmla="*/ 192 w 416"/>
                  <a:gd name="T57" fmla="*/ 56 h 456"/>
                  <a:gd name="T58" fmla="*/ 272 w 416"/>
                  <a:gd name="T59" fmla="*/ 72 h 456"/>
                  <a:gd name="T60" fmla="*/ 328 w 416"/>
                  <a:gd name="T61" fmla="*/ 96 h 456"/>
                  <a:gd name="T62" fmla="*/ 336 w 416"/>
                  <a:gd name="T63" fmla="*/ 104 h 456"/>
                  <a:gd name="T64" fmla="*/ 360 w 416"/>
                  <a:gd name="T65" fmla="*/ 136 h 456"/>
                  <a:gd name="T66" fmla="*/ 352 w 416"/>
                  <a:gd name="T67" fmla="*/ 152 h 456"/>
                  <a:gd name="T68" fmla="*/ 368 w 416"/>
                  <a:gd name="T69" fmla="*/ 160 h 456"/>
                  <a:gd name="T70" fmla="*/ 376 w 416"/>
                  <a:gd name="T71" fmla="*/ 176 h 456"/>
                  <a:gd name="T72" fmla="*/ 368 w 416"/>
                  <a:gd name="T73" fmla="*/ 184 h 456"/>
                  <a:gd name="T74" fmla="*/ 360 w 416"/>
                  <a:gd name="T75" fmla="*/ 208 h 456"/>
                  <a:gd name="T76" fmla="*/ 352 w 416"/>
                  <a:gd name="T77" fmla="*/ 232 h 456"/>
                  <a:gd name="T78" fmla="*/ 368 w 416"/>
                  <a:gd name="T79" fmla="*/ 224 h 456"/>
                  <a:gd name="T80" fmla="*/ 376 w 416"/>
                  <a:gd name="T81" fmla="*/ 208 h 456"/>
                  <a:gd name="T82" fmla="*/ 392 w 416"/>
                  <a:gd name="T83" fmla="*/ 192 h 456"/>
                  <a:gd name="T84" fmla="*/ 400 w 416"/>
                  <a:gd name="T85" fmla="*/ 160 h 456"/>
                  <a:gd name="T86" fmla="*/ 416 w 416"/>
                  <a:gd name="T87" fmla="*/ 152 h 456"/>
                  <a:gd name="T88" fmla="*/ 416 w 416"/>
                  <a:gd name="T89" fmla="*/ 160 h 456"/>
                  <a:gd name="T90" fmla="*/ 416 w 416"/>
                  <a:gd name="T91" fmla="*/ 176 h 456"/>
                  <a:gd name="T92" fmla="*/ 408 w 416"/>
                  <a:gd name="T93" fmla="*/ 192 h 456"/>
                  <a:gd name="T94" fmla="*/ 392 w 416"/>
                  <a:gd name="T95" fmla="*/ 256 h 456"/>
                  <a:gd name="T96" fmla="*/ 384 w 416"/>
                  <a:gd name="T97" fmla="*/ 272 h 456"/>
                  <a:gd name="T98" fmla="*/ 384 w 416"/>
                  <a:gd name="T99" fmla="*/ 320 h 456"/>
                  <a:gd name="T100" fmla="*/ 376 w 416"/>
                  <a:gd name="T101" fmla="*/ 352 h 456"/>
                  <a:gd name="T102" fmla="*/ 384 w 416"/>
                  <a:gd name="T103" fmla="*/ 400 h 456"/>
                  <a:gd name="T104" fmla="*/ 384 w 416"/>
                  <a:gd name="T105" fmla="*/ 432 h 456"/>
                  <a:gd name="T106" fmla="*/ 176 w 416"/>
                  <a:gd name="T107" fmla="*/ 456 h 45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16"/>
                  <a:gd name="T163" fmla="*/ 0 h 456"/>
                  <a:gd name="T164" fmla="*/ 416 w 416"/>
                  <a:gd name="T165" fmla="*/ 456 h 45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16" h="456">
                    <a:moveTo>
                      <a:pt x="176" y="448"/>
                    </a:moveTo>
                    <a:lnTo>
                      <a:pt x="168" y="440"/>
                    </a:lnTo>
                    <a:lnTo>
                      <a:pt x="160" y="440"/>
                    </a:lnTo>
                    <a:lnTo>
                      <a:pt x="144" y="432"/>
                    </a:lnTo>
                    <a:lnTo>
                      <a:pt x="144" y="424"/>
                    </a:lnTo>
                    <a:lnTo>
                      <a:pt x="136" y="408"/>
                    </a:lnTo>
                    <a:lnTo>
                      <a:pt x="136" y="400"/>
                    </a:lnTo>
                    <a:lnTo>
                      <a:pt x="136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36" y="368"/>
                    </a:lnTo>
                    <a:lnTo>
                      <a:pt x="128" y="352"/>
                    </a:lnTo>
                    <a:lnTo>
                      <a:pt x="128" y="344"/>
                    </a:lnTo>
                    <a:lnTo>
                      <a:pt x="120" y="312"/>
                    </a:lnTo>
                    <a:lnTo>
                      <a:pt x="96" y="304"/>
                    </a:lnTo>
                    <a:lnTo>
                      <a:pt x="72" y="280"/>
                    </a:lnTo>
                    <a:lnTo>
                      <a:pt x="72" y="264"/>
                    </a:lnTo>
                    <a:lnTo>
                      <a:pt x="48" y="256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8" y="184"/>
                    </a:lnTo>
                    <a:lnTo>
                      <a:pt x="16" y="160"/>
                    </a:lnTo>
                    <a:lnTo>
                      <a:pt x="8" y="152"/>
                    </a:lnTo>
                    <a:lnTo>
                      <a:pt x="0" y="152"/>
                    </a:lnTo>
                    <a:lnTo>
                      <a:pt x="0" y="136"/>
                    </a:lnTo>
                    <a:lnTo>
                      <a:pt x="0" y="128"/>
                    </a:lnTo>
                    <a:lnTo>
                      <a:pt x="8" y="120"/>
                    </a:lnTo>
                    <a:lnTo>
                      <a:pt x="32" y="104"/>
                    </a:lnTo>
                    <a:lnTo>
                      <a:pt x="40" y="96"/>
                    </a:lnTo>
                    <a:lnTo>
                      <a:pt x="40" y="40"/>
                    </a:lnTo>
                    <a:lnTo>
                      <a:pt x="32" y="40"/>
                    </a:lnTo>
                    <a:lnTo>
                      <a:pt x="40" y="32"/>
                    </a:lnTo>
                    <a:lnTo>
                      <a:pt x="48" y="24"/>
                    </a:lnTo>
                    <a:lnTo>
                      <a:pt x="56" y="24"/>
                    </a:lnTo>
                    <a:lnTo>
                      <a:pt x="64" y="32"/>
                    </a:lnTo>
                    <a:lnTo>
                      <a:pt x="72" y="3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12" y="16"/>
                    </a:lnTo>
                    <a:lnTo>
                      <a:pt x="128" y="8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36" y="16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36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68" y="40"/>
                    </a:lnTo>
                    <a:lnTo>
                      <a:pt x="184" y="40"/>
                    </a:lnTo>
                    <a:lnTo>
                      <a:pt x="192" y="56"/>
                    </a:lnTo>
                    <a:lnTo>
                      <a:pt x="192" y="64"/>
                    </a:lnTo>
                    <a:lnTo>
                      <a:pt x="224" y="64"/>
                    </a:lnTo>
                    <a:lnTo>
                      <a:pt x="272" y="72"/>
                    </a:lnTo>
                    <a:lnTo>
                      <a:pt x="280" y="88"/>
                    </a:lnTo>
                    <a:lnTo>
                      <a:pt x="328" y="96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44" y="104"/>
                    </a:lnTo>
                    <a:lnTo>
                      <a:pt x="360" y="112"/>
                    </a:lnTo>
                    <a:lnTo>
                      <a:pt x="360" y="136"/>
                    </a:lnTo>
                    <a:lnTo>
                      <a:pt x="352" y="144"/>
                    </a:lnTo>
                    <a:lnTo>
                      <a:pt x="352" y="152"/>
                    </a:lnTo>
                    <a:lnTo>
                      <a:pt x="368" y="152"/>
                    </a:lnTo>
                    <a:lnTo>
                      <a:pt x="368" y="160"/>
                    </a:lnTo>
                    <a:lnTo>
                      <a:pt x="368" y="176"/>
                    </a:lnTo>
                    <a:lnTo>
                      <a:pt x="376" y="176"/>
                    </a:lnTo>
                    <a:lnTo>
                      <a:pt x="368" y="184"/>
                    </a:lnTo>
                    <a:lnTo>
                      <a:pt x="360" y="192"/>
                    </a:lnTo>
                    <a:lnTo>
                      <a:pt x="360" y="200"/>
                    </a:lnTo>
                    <a:lnTo>
                      <a:pt x="360" y="208"/>
                    </a:lnTo>
                    <a:lnTo>
                      <a:pt x="352" y="216"/>
                    </a:lnTo>
                    <a:lnTo>
                      <a:pt x="352" y="232"/>
                    </a:lnTo>
                    <a:lnTo>
                      <a:pt x="360" y="232"/>
                    </a:lnTo>
                    <a:lnTo>
                      <a:pt x="368" y="224"/>
                    </a:lnTo>
                    <a:lnTo>
                      <a:pt x="376" y="216"/>
                    </a:lnTo>
                    <a:lnTo>
                      <a:pt x="376" y="208"/>
                    </a:lnTo>
                    <a:lnTo>
                      <a:pt x="384" y="192"/>
                    </a:lnTo>
                    <a:lnTo>
                      <a:pt x="392" y="192"/>
                    </a:lnTo>
                    <a:lnTo>
                      <a:pt x="392" y="184"/>
                    </a:lnTo>
                    <a:lnTo>
                      <a:pt x="392" y="176"/>
                    </a:lnTo>
                    <a:lnTo>
                      <a:pt x="400" y="160"/>
                    </a:lnTo>
                    <a:lnTo>
                      <a:pt x="416" y="152"/>
                    </a:lnTo>
                    <a:lnTo>
                      <a:pt x="416" y="160"/>
                    </a:lnTo>
                    <a:lnTo>
                      <a:pt x="416" y="168"/>
                    </a:lnTo>
                    <a:lnTo>
                      <a:pt x="416" y="176"/>
                    </a:lnTo>
                    <a:lnTo>
                      <a:pt x="408" y="184"/>
                    </a:lnTo>
                    <a:lnTo>
                      <a:pt x="408" y="192"/>
                    </a:lnTo>
                    <a:lnTo>
                      <a:pt x="408" y="200"/>
                    </a:lnTo>
                    <a:lnTo>
                      <a:pt x="392" y="232"/>
                    </a:lnTo>
                    <a:lnTo>
                      <a:pt x="392" y="256"/>
                    </a:lnTo>
                    <a:lnTo>
                      <a:pt x="392" y="264"/>
                    </a:lnTo>
                    <a:lnTo>
                      <a:pt x="384" y="272"/>
                    </a:lnTo>
                    <a:lnTo>
                      <a:pt x="376" y="288"/>
                    </a:lnTo>
                    <a:lnTo>
                      <a:pt x="384" y="304"/>
                    </a:lnTo>
                    <a:lnTo>
                      <a:pt x="384" y="320"/>
                    </a:lnTo>
                    <a:lnTo>
                      <a:pt x="376" y="328"/>
                    </a:lnTo>
                    <a:lnTo>
                      <a:pt x="376" y="352"/>
                    </a:lnTo>
                    <a:lnTo>
                      <a:pt x="376" y="384"/>
                    </a:lnTo>
                    <a:lnTo>
                      <a:pt x="384" y="400"/>
                    </a:lnTo>
                    <a:lnTo>
                      <a:pt x="384" y="408"/>
                    </a:lnTo>
                    <a:lnTo>
                      <a:pt x="384" y="416"/>
                    </a:lnTo>
                    <a:lnTo>
                      <a:pt x="384" y="432"/>
                    </a:lnTo>
                    <a:lnTo>
                      <a:pt x="384" y="440"/>
                    </a:lnTo>
                    <a:lnTo>
                      <a:pt x="176" y="456"/>
                    </a:lnTo>
                    <a:lnTo>
                      <a:pt x="176" y="44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Freeform 127"/>
              <p:cNvSpPr>
                <a:spLocks/>
              </p:cNvSpPr>
              <p:nvPr/>
            </p:nvSpPr>
            <p:spPr bwMode="auto">
              <a:xfrm>
                <a:off x="4916857" y="2113280"/>
                <a:ext cx="550486" cy="915885"/>
              </a:xfrm>
              <a:custGeom>
                <a:avLst/>
                <a:gdLst>
                  <a:gd name="T0" fmla="*/ 240 w 320"/>
                  <a:gd name="T1" fmla="*/ 544 h 568"/>
                  <a:gd name="T2" fmla="*/ 264 w 320"/>
                  <a:gd name="T3" fmla="*/ 544 h 568"/>
                  <a:gd name="T4" fmla="*/ 256 w 320"/>
                  <a:gd name="T5" fmla="*/ 520 h 568"/>
                  <a:gd name="T6" fmla="*/ 288 w 320"/>
                  <a:gd name="T7" fmla="*/ 504 h 568"/>
                  <a:gd name="T8" fmla="*/ 280 w 320"/>
                  <a:gd name="T9" fmla="*/ 496 h 568"/>
                  <a:gd name="T10" fmla="*/ 288 w 320"/>
                  <a:gd name="T11" fmla="*/ 480 h 568"/>
                  <a:gd name="T12" fmla="*/ 288 w 320"/>
                  <a:gd name="T13" fmla="*/ 464 h 568"/>
                  <a:gd name="T14" fmla="*/ 296 w 320"/>
                  <a:gd name="T15" fmla="*/ 448 h 568"/>
                  <a:gd name="T16" fmla="*/ 304 w 320"/>
                  <a:gd name="T17" fmla="*/ 424 h 568"/>
                  <a:gd name="T18" fmla="*/ 320 w 320"/>
                  <a:gd name="T19" fmla="*/ 384 h 568"/>
                  <a:gd name="T20" fmla="*/ 320 w 320"/>
                  <a:gd name="T21" fmla="*/ 344 h 568"/>
                  <a:gd name="T22" fmla="*/ 312 w 320"/>
                  <a:gd name="T23" fmla="*/ 320 h 568"/>
                  <a:gd name="T24" fmla="*/ 296 w 320"/>
                  <a:gd name="T25" fmla="*/ 72 h 568"/>
                  <a:gd name="T26" fmla="*/ 280 w 320"/>
                  <a:gd name="T27" fmla="*/ 56 h 568"/>
                  <a:gd name="T28" fmla="*/ 280 w 320"/>
                  <a:gd name="T29" fmla="*/ 40 h 568"/>
                  <a:gd name="T30" fmla="*/ 264 w 320"/>
                  <a:gd name="T31" fmla="*/ 8 h 568"/>
                  <a:gd name="T32" fmla="*/ 56 w 320"/>
                  <a:gd name="T33" fmla="*/ 16 h 568"/>
                  <a:gd name="T34" fmla="*/ 72 w 320"/>
                  <a:gd name="T35" fmla="*/ 32 h 568"/>
                  <a:gd name="T36" fmla="*/ 72 w 320"/>
                  <a:gd name="T37" fmla="*/ 40 h 568"/>
                  <a:gd name="T38" fmla="*/ 96 w 320"/>
                  <a:gd name="T39" fmla="*/ 48 h 568"/>
                  <a:gd name="T40" fmla="*/ 88 w 320"/>
                  <a:gd name="T41" fmla="*/ 88 h 568"/>
                  <a:gd name="T42" fmla="*/ 80 w 320"/>
                  <a:gd name="T43" fmla="*/ 96 h 568"/>
                  <a:gd name="T44" fmla="*/ 64 w 320"/>
                  <a:gd name="T45" fmla="*/ 112 h 568"/>
                  <a:gd name="T46" fmla="*/ 32 w 320"/>
                  <a:gd name="T47" fmla="*/ 128 h 568"/>
                  <a:gd name="T48" fmla="*/ 40 w 320"/>
                  <a:gd name="T49" fmla="*/ 168 h 568"/>
                  <a:gd name="T50" fmla="*/ 32 w 320"/>
                  <a:gd name="T51" fmla="*/ 192 h 568"/>
                  <a:gd name="T52" fmla="*/ 8 w 320"/>
                  <a:gd name="T53" fmla="*/ 208 h 568"/>
                  <a:gd name="T54" fmla="*/ 16 w 320"/>
                  <a:gd name="T55" fmla="*/ 224 h 568"/>
                  <a:gd name="T56" fmla="*/ 8 w 320"/>
                  <a:gd name="T57" fmla="*/ 232 h 568"/>
                  <a:gd name="T58" fmla="*/ 0 w 320"/>
                  <a:gd name="T59" fmla="*/ 248 h 568"/>
                  <a:gd name="T60" fmla="*/ 56 w 320"/>
                  <a:gd name="T61" fmla="*/ 336 h 568"/>
                  <a:gd name="T62" fmla="*/ 88 w 320"/>
                  <a:gd name="T63" fmla="*/ 384 h 568"/>
                  <a:gd name="T64" fmla="*/ 120 w 320"/>
                  <a:gd name="T65" fmla="*/ 384 h 568"/>
                  <a:gd name="T66" fmla="*/ 112 w 320"/>
                  <a:gd name="T67" fmla="*/ 424 h 568"/>
                  <a:gd name="T68" fmla="*/ 104 w 320"/>
                  <a:gd name="T69" fmla="*/ 448 h 568"/>
                  <a:gd name="T70" fmla="*/ 136 w 320"/>
                  <a:gd name="T71" fmla="*/ 472 h 568"/>
                  <a:gd name="T72" fmla="*/ 136 w 320"/>
                  <a:gd name="T73" fmla="*/ 480 h 568"/>
                  <a:gd name="T74" fmla="*/ 160 w 320"/>
                  <a:gd name="T75" fmla="*/ 488 h 568"/>
                  <a:gd name="T76" fmla="*/ 176 w 320"/>
                  <a:gd name="T77" fmla="*/ 496 h 568"/>
                  <a:gd name="T78" fmla="*/ 184 w 320"/>
                  <a:gd name="T79" fmla="*/ 528 h 568"/>
                  <a:gd name="T80" fmla="*/ 176 w 320"/>
                  <a:gd name="T81" fmla="*/ 544 h 568"/>
                  <a:gd name="T82" fmla="*/ 184 w 320"/>
                  <a:gd name="T83" fmla="*/ 552 h 568"/>
                  <a:gd name="T84" fmla="*/ 192 w 320"/>
                  <a:gd name="T85" fmla="*/ 568 h 568"/>
                  <a:gd name="T86" fmla="*/ 192 w 320"/>
                  <a:gd name="T87" fmla="*/ 560 h 568"/>
                  <a:gd name="T88" fmla="*/ 200 w 320"/>
                  <a:gd name="T89" fmla="*/ 560 h 568"/>
                  <a:gd name="T90" fmla="*/ 208 w 320"/>
                  <a:gd name="T91" fmla="*/ 552 h 56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20"/>
                  <a:gd name="T139" fmla="*/ 0 h 568"/>
                  <a:gd name="T140" fmla="*/ 320 w 320"/>
                  <a:gd name="T141" fmla="*/ 568 h 56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20" h="568">
                    <a:moveTo>
                      <a:pt x="216" y="544"/>
                    </a:moveTo>
                    <a:lnTo>
                      <a:pt x="232" y="544"/>
                    </a:lnTo>
                    <a:lnTo>
                      <a:pt x="240" y="544"/>
                    </a:lnTo>
                    <a:lnTo>
                      <a:pt x="256" y="552"/>
                    </a:lnTo>
                    <a:lnTo>
                      <a:pt x="264" y="552"/>
                    </a:lnTo>
                    <a:lnTo>
                      <a:pt x="264" y="544"/>
                    </a:lnTo>
                    <a:lnTo>
                      <a:pt x="256" y="536"/>
                    </a:lnTo>
                    <a:lnTo>
                      <a:pt x="256" y="520"/>
                    </a:lnTo>
                    <a:lnTo>
                      <a:pt x="272" y="512"/>
                    </a:lnTo>
                    <a:lnTo>
                      <a:pt x="288" y="512"/>
                    </a:lnTo>
                    <a:lnTo>
                      <a:pt x="288" y="504"/>
                    </a:lnTo>
                    <a:lnTo>
                      <a:pt x="280" y="496"/>
                    </a:lnTo>
                    <a:lnTo>
                      <a:pt x="288" y="488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88" y="464"/>
                    </a:lnTo>
                    <a:lnTo>
                      <a:pt x="288" y="456"/>
                    </a:lnTo>
                    <a:lnTo>
                      <a:pt x="296" y="456"/>
                    </a:lnTo>
                    <a:lnTo>
                      <a:pt x="296" y="448"/>
                    </a:lnTo>
                    <a:lnTo>
                      <a:pt x="296" y="432"/>
                    </a:lnTo>
                    <a:lnTo>
                      <a:pt x="304" y="424"/>
                    </a:lnTo>
                    <a:lnTo>
                      <a:pt x="312" y="400"/>
                    </a:lnTo>
                    <a:lnTo>
                      <a:pt x="320" y="392"/>
                    </a:lnTo>
                    <a:lnTo>
                      <a:pt x="320" y="384"/>
                    </a:lnTo>
                    <a:lnTo>
                      <a:pt x="320" y="376"/>
                    </a:lnTo>
                    <a:lnTo>
                      <a:pt x="320" y="360"/>
                    </a:lnTo>
                    <a:lnTo>
                      <a:pt x="320" y="344"/>
                    </a:lnTo>
                    <a:lnTo>
                      <a:pt x="312" y="344"/>
                    </a:lnTo>
                    <a:lnTo>
                      <a:pt x="312" y="336"/>
                    </a:lnTo>
                    <a:lnTo>
                      <a:pt x="312" y="320"/>
                    </a:lnTo>
                    <a:lnTo>
                      <a:pt x="312" y="312"/>
                    </a:lnTo>
                    <a:lnTo>
                      <a:pt x="296" y="72"/>
                    </a:lnTo>
                    <a:lnTo>
                      <a:pt x="288" y="72"/>
                    </a:lnTo>
                    <a:lnTo>
                      <a:pt x="280" y="56"/>
                    </a:lnTo>
                    <a:lnTo>
                      <a:pt x="280" y="48"/>
                    </a:lnTo>
                    <a:lnTo>
                      <a:pt x="280" y="40"/>
                    </a:lnTo>
                    <a:lnTo>
                      <a:pt x="264" y="32"/>
                    </a:lnTo>
                    <a:lnTo>
                      <a:pt x="264" y="16"/>
                    </a:lnTo>
                    <a:lnTo>
                      <a:pt x="264" y="8"/>
                    </a:lnTo>
                    <a:lnTo>
                      <a:pt x="264" y="0"/>
                    </a:lnTo>
                    <a:lnTo>
                      <a:pt x="56" y="16"/>
                    </a:lnTo>
                    <a:lnTo>
                      <a:pt x="64" y="16"/>
                    </a:lnTo>
                    <a:lnTo>
                      <a:pt x="72" y="32"/>
                    </a:lnTo>
                    <a:lnTo>
                      <a:pt x="72" y="40"/>
                    </a:lnTo>
                    <a:lnTo>
                      <a:pt x="80" y="40"/>
                    </a:lnTo>
                    <a:lnTo>
                      <a:pt x="88" y="48"/>
                    </a:lnTo>
                    <a:lnTo>
                      <a:pt x="96" y="48"/>
                    </a:lnTo>
                    <a:lnTo>
                      <a:pt x="96" y="64"/>
                    </a:lnTo>
                    <a:lnTo>
                      <a:pt x="96" y="72"/>
                    </a:lnTo>
                    <a:lnTo>
                      <a:pt x="88" y="88"/>
                    </a:lnTo>
                    <a:lnTo>
                      <a:pt x="80" y="88"/>
                    </a:lnTo>
                    <a:lnTo>
                      <a:pt x="80" y="96"/>
                    </a:lnTo>
                    <a:lnTo>
                      <a:pt x="80" y="104"/>
                    </a:lnTo>
                    <a:lnTo>
                      <a:pt x="80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48" y="120"/>
                    </a:lnTo>
                    <a:lnTo>
                      <a:pt x="32" y="128"/>
                    </a:lnTo>
                    <a:lnTo>
                      <a:pt x="32" y="144"/>
                    </a:lnTo>
                    <a:lnTo>
                      <a:pt x="32" y="152"/>
                    </a:lnTo>
                    <a:lnTo>
                      <a:pt x="40" y="168"/>
                    </a:lnTo>
                    <a:lnTo>
                      <a:pt x="40" y="176"/>
                    </a:lnTo>
                    <a:lnTo>
                      <a:pt x="32" y="184"/>
                    </a:lnTo>
                    <a:lnTo>
                      <a:pt x="32" y="192"/>
                    </a:lnTo>
                    <a:lnTo>
                      <a:pt x="32" y="200"/>
                    </a:lnTo>
                    <a:lnTo>
                      <a:pt x="24" y="208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16" y="224"/>
                    </a:lnTo>
                    <a:lnTo>
                      <a:pt x="8" y="232"/>
                    </a:lnTo>
                    <a:lnTo>
                      <a:pt x="8" y="240"/>
                    </a:lnTo>
                    <a:lnTo>
                      <a:pt x="0" y="248"/>
                    </a:lnTo>
                    <a:lnTo>
                      <a:pt x="0" y="272"/>
                    </a:lnTo>
                    <a:lnTo>
                      <a:pt x="24" y="312"/>
                    </a:lnTo>
                    <a:lnTo>
                      <a:pt x="56" y="336"/>
                    </a:lnTo>
                    <a:lnTo>
                      <a:pt x="72" y="344"/>
                    </a:lnTo>
                    <a:lnTo>
                      <a:pt x="72" y="384"/>
                    </a:lnTo>
                    <a:lnTo>
                      <a:pt x="88" y="384"/>
                    </a:lnTo>
                    <a:lnTo>
                      <a:pt x="88" y="368"/>
                    </a:lnTo>
                    <a:lnTo>
                      <a:pt x="104" y="376"/>
                    </a:lnTo>
                    <a:lnTo>
                      <a:pt x="120" y="384"/>
                    </a:lnTo>
                    <a:lnTo>
                      <a:pt x="120" y="392"/>
                    </a:lnTo>
                    <a:lnTo>
                      <a:pt x="112" y="408"/>
                    </a:lnTo>
                    <a:lnTo>
                      <a:pt x="112" y="424"/>
                    </a:lnTo>
                    <a:lnTo>
                      <a:pt x="104" y="432"/>
                    </a:lnTo>
                    <a:lnTo>
                      <a:pt x="104" y="448"/>
                    </a:lnTo>
                    <a:lnTo>
                      <a:pt x="112" y="464"/>
                    </a:lnTo>
                    <a:lnTo>
                      <a:pt x="136" y="472"/>
                    </a:lnTo>
                    <a:lnTo>
                      <a:pt x="136" y="480"/>
                    </a:lnTo>
                    <a:lnTo>
                      <a:pt x="152" y="480"/>
                    </a:lnTo>
                    <a:lnTo>
                      <a:pt x="160" y="488"/>
                    </a:lnTo>
                    <a:lnTo>
                      <a:pt x="176" y="496"/>
                    </a:lnTo>
                    <a:lnTo>
                      <a:pt x="176" y="512"/>
                    </a:lnTo>
                    <a:lnTo>
                      <a:pt x="184" y="528"/>
                    </a:lnTo>
                    <a:lnTo>
                      <a:pt x="176" y="536"/>
                    </a:lnTo>
                    <a:lnTo>
                      <a:pt x="176" y="544"/>
                    </a:lnTo>
                    <a:lnTo>
                      <a:pt x="184" y="552"/>
                    </a:lnTo>
                    <a:lnTo>
                      <a:pt x="192" y="560"/>
                    </a:lnTo>
                    <a:lnTo>
                      <a:pt x="192" y="568"/>
                    </a:lnTo>
                    <a:lnTo>
                      <a:pt x="192" y="560"/>
                    </a:lnTo>
                    <a:lnTo>
                      <a:pt x="192" y="552"/>
                    </a:lnTo>
                    <a:lnTo>
                      <a:pt x="200" y="552"/>
                    </a:lnTo>
                    <a:lnTo>
                      <a:pt x="200" y="560"/>
                    </a:lnTo>
                    <a:lnTo>
                      <a:pt x="208" y="552"/>
                    </a:lnTo>
                    <a:lnTo>
                      <a:pt x="216" y="54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Freeform 128"/>
              <p:cNvSpPr>
                <a:spLocks/>
              </p:cNvSpPr>
              <p:nvPr/>
            </p:nvSpPr>
            <p:spPr bwMode="auto">
              <a:xfrm>
                <a:off x="5509351" y="1533898"/>
                <a:ext cx="522961" cy="682504"/>
              </a:xfrm>
              <a:custGeom>
                <a:avLst/>
                <a:gdLst>
                  <a:gd name="T0" fmla="*/ 264 w 304"/>
                  <a:gd name="T1" fmla="*/ 376 h 424"/>
                  <a:gd name="T2" fmla="*/ 264 w 304"/>
                  <a:gd name="T3" fmla="*/ 360 h 424"/>
                  <a:gd name="T4" fmla="*/ 280 w 304"/>
                  <a:gd name="T5" fmla="*/ 336 h 424"/>
                  <a:gd name="T6" fmla="*/ 288 w 304"/>
                  <a:gd name="T7" fmla="*/ 320 h 424"/>
                  <a:gd name="T8" fmla="*/ 288 w 304"/>
                  <a:gd name="T9" fmla="*/ 304 h 424"/>
                  <a:gd name="T10" fmla="*/ 296 w 304"/>
                  <a:gd name="T11" fmla="*/ 296 h 424"/>
                  <a:gd name="T12" fmla="*/ 304 w 304"/>
                  <a:gd name="T13" fmla="*/ 304 h 424"/>
                  <a:gd name="T14" fmla="*/ 304 w 304"/>
                  <a:gd name="T15" fmla="*/ 264 h 424"/>
                  <a:gd name="T16" fmla="*/ 264 w 304"/>
                  <a:gd name="T17" fmla="*/ 160 h 424"/>
                  <a:gd name="T18" fmla="*/ 240 w 304"/>
                  <a:gd name="T19" fmla="*/ 168 h 424"/>
                  <a:gd name="T20" fmla="*/ 232 w 304"/>
                  <a:gd name="T21" fmla="*/ 184 h 424"/>
                  <a:gd name="T22" fmla="*/ 216 w 304"/>
                  <a:gd name="T23" fmla="*/ 200 h 424"/>
                  <a:gd name="T24" fmla="*/ 216 w 304"/>
                  <a:gd name="T25" fmla="*/ 216 h 424"/>
                  <a:gd name="T26" fmla="*/ 192 w 304"/>
                  <a:gd name="T27" fmla="*/ 208 h 424"/>
                  <a:gd name="T28" fmla="*/ 192 w 304"/>
                  <a:gd name="T29" fmla="*/ 176 h 424"/>
                  <a:gd name="T30" fmla="*/ 208 w 304"/>
                  <a:gd name="T31" fmla="*/ 168 h 424"/>
                  <a:gd name="T32" fmla="*/ 216 w 304"/>
                  <a:gd name="T33" fmla="*/ 144 h 424"/>
                  <a:gd name="T34" fmla="*/ 224 w 304"/>
                  <a:gd name="T35" fmla="*/ 128 h 424"/>
                  <a:gd name="T36" fmla="*/ 216 w 304"/>
                  <a:gd name="T37" fmla="*/ 80 h 424"/>
                  <a:gd name="T38" fmla="*/ 208 w 304"/>
                  <a:gd name="T39" fmla="*/ 64 h 424"/>
                  <a:gd name="T40" fmla="*/ 216 w 304"/>
                  <a:gd name="T41" fmla="*/ 64 h 424"/>
                  <a:gd name="T42" fmla="*/ 200 w 304"/>
                  <a:gd name="T43" fmla="*/ 40 h 424"/>
                  <a:gd name="T44" fmla="*/ 176 w 304"/>
                  <a:gd name="T45" fmla="*/ 32 h 424"/>
                  <a:gd name="T46" fmla="*/ 160 w 304"/>
                  <a:gd name="T47" fmla="*/ 24 h 424"/>
                  <a:gd name="T48" fmla="*/ 144 w 304"/>
                  <a:gd name="T49" fmla="*/ 16 h 424"/>
                  <a:gd name="T50" fmla="*/ 112 w 304"/>
                  <a:gd name="T51" fmla="*/ 0 h 424"/>
                  <a:gd name="T52" fmla="*/ 104 w 304"/>
                  <a:gd name="T53" fmla="*/ 8 h 424"/>
                  <a:gd name="T54" fmla="*/ 96 w 304"/>
                  <a:gd name="T55" fmla="*/ 8 h 424"/>
                  <a:gd name="T56" fmla="*/ 88 w 304"/>
                  <a:gd name="T57" fmla="*/ 16 h 424"/>
                  <a:gd name="T58" fmla="*/ 96 w 304"/>
                  <a:gd name="T59" fmla="*/ 40 h 424"/>
                  <a:gd name="T60" fmla="*/ 96 w 304"/>
                  <a:gd name="T61" fmla="*/ 48 h 424"/>
                  <a:gd name="T62" fmla="*/ 72 w 304"/>
                  <a:gd name="T63" fmla="*/ 72 h 424"/>
                  <a:gd name="T64" fmla="*/ 64 w 304"/>
                  <a:gd name="T65" fmla="*/ 112 h 424"/>
                  <a:gd name="T66" fmla="*/ 56 w 304"/>
                  <a:gd name="T67" fmla="*/ 112 h 424"/>
                  <a:gd name="T68" fmla="*/ 56 w 304"/>
                  <a:gd name="T69" fmla="*/ 80 h 424"/>
                  <a:gd name="T70" fmla="*/ 56 w 304"/>
                  <a:gd name="T71" fmla="*/ 72 h 424"/>
                  <a:gd name="T72" fmla="*/ 40 w 304"/>
                  <a:gd name="T73" fmla="*/ 96 h 424"/>
                  <a:gd name="T74" fmla="*/ 32 w 304"/>
                  <a:gd name="T75" fmla="*/ 96 h 424"/>
                  <a:gd name="T76" fmla="*/ 24 w 304"/>
                  <a:gd name="T77" fmla="*/ 104 h 424"/>
                  <a:gd name="T78" fmla="*/ 24 w 304"/>
                  <a:gd name="T79" fmla="*/ 120 h 424"/>
                  <a:gd name="T80" fmla="*/ 16 w 304"/>
                  <a:gd name="T81" fmla="*/ 136 h 424"/>
                  <a:gd name="T82" fmla="*/ 8 w 304"/>
                  <a:gd name="T83" fmla="*/ 184 h 424"/>
                  <a:gd name="T84" fmla="*/ 8 w 304"/>
                  <a:gd name="T85" fmla="*/ 208 h 424"/>
                  <a:gd name="T86" fmla="*/ 0 w 304"/>
                  <a:gd name="T87" fmla="*/ 224 h 424"/>
                  <a:gd name="T88" fmla="*/ 32 w 304"/>
                  <a:gd name="T89" fmla="*/ 280 h 424"/>
                  <a:gd name="T90" fmla="*/ 32 w 304"/>
                  <a:gd name="T91" fmla="*/ 368 h 424"/>
                  <a:gd name="T92" fmla="*/ 16 w 304"/>
                  <a:gd name="T93" fmla="*/ 408 h 424"/>
                  <a:gd name="T94" fmla="*/ 0 w 304"/>
                  <a:gd name="T95" fmla="*/ 424 h 424"/>
                  <a:gd name="T96" fmla="*/ 152 w 304"/>
                  <a:gd name="T97" fmla="*/ 408 h 424"/>
                  <a:gd name="T98" fmla="*/ 248 w 304"/>
                  <a:gd name="T99" fmla="*/ 408 h 42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04"/>
                  <a:gd name="T151" fmla="*/ 0 h 424"/>
                  <a:gd name="T152" fmla="*/ 304 w 304"/>
                  <a:gd name="T153" fmla="*/ 424 h 42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04" h="424">
                    <a:moveTo>
                      <a:pt x="248" y="400"/>
                    </a:moveTo>
                    <a:lnTo>
                      <a:pt x="248" y="392"/>
                    </a:lnTo>
                    <a:lnTo>
                      <a:pt x="264" y="376"/>
                    </a:lnTo>
                    <a:lnTo>
                      <a:pt x="264" y="368"/>
                    </a:lnTo>
                    <a:lnTo>
                      <a:pt x="264" y="360"/>
                    </a:lnTo>
                    <a:lnTo>
                      <a:pt x="264" y="344"/>
                    </a:lnTo>
                    <a:lnTo>
                      <a:pt x="272" y="336"/>
                    </a:lnTo>
                    <a:lnTo>
                      <a:pt x="280" y="336"/>
                    </a:lnTo>
                    <a:lnTo>
                      <a:pt x="288" y="328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8" y="304"/>
                    </a:lnTo>
                    <a:lnTo>
                      <a:pt x="288" y="296"/>
                    </a:lnTo>
                    <a:lnTo>
                      <a:pt x="296" y="296"/>
                    </a:lnTo>
                    <a:lnTo>
                      <a:pt x="304" y="304"/>
                    </a:lnTo>
                    <a:lnTo>
                      <a:pt x="304" y="296"/>
                    </a:lnTo>
                    <a:lnTo>
                      <a:pt x="304" y="264"/>
                    </a:lnTo>
                    <a:lnTo>
                      <a:pt x="296" y="20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56" y="160"/>
                    </a:lnTo>
                    <a:lnTo>
                      <a:pt x="248" y="168"/>
                    </a:lnTo>
                    <a:lnTo>
                      <a:pt x="240" y="168"/>
                    </a:lnTo>
                    <a:lnTo>
                      <a:pt x="232" y="176"/>
                    </a:lnTo>
                    <a:lnTo>
                      <a:pt x="232" y="184"/>
                    </a:lnTo>
                    <a:lnTo>
                      <a:pt x="224" y="200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216" y="216"/>
                    </a:lnTo>
                    <a:lnTo>
                      <a:pt x="208" y="216"/>
                    </a:lnTo>
                    <a:lnTo>
                      <a:pt x="200" y="208"/>
                    </a:lnTo>
                    <a:lnTo>
                      <a:pt x="192" y="208"/>
                    </a:lnTo>
                    <a:lnTo>
                      <a:pt x="192" y="192"/>
                    </a:lnTo>
                    <a:lnTo>
                      <a:pt x="192" y="176"/>
                    </a:lnTo>
                    <a:lnTo>
                      <a:pt x="200" y="176"/>
                    </a:lnTo>
                    <a:lnTo>
                      <a:pt x="208" y="168"/>
                    </a:lnTo>
                    <a:lnTo>
                      <a:pt x="216" y="144"/>
                    </a:lnTo>
                    <a:lnTo>
                      <a:pt x="224" y="136"/>
                    </a:lnTo>
                    <a:lnTo>
                      <a:pt x="224" y="128"/>
                    </a:lnTo>
                    <a:lnTo>
                      <a:pt x="224" y="104"/>
                    </a:lnTo>
                    <a:lnTo>
                      <a:pt x="224" y="96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16" y="64"/>
                    </a:lnTo>
                    <a:lnTo>
                      <a:pt x="224" y="64"/>
                    </a:lnTo>
                    <a:lnTo>
                      <a:pt x="216" y="56"/>
                    </a:lnTo>
                    <a:lnTo>
                      <a:pt x="200" y="40"/>
                    </a:lnTo>
                    <a:lnTo>
                      <a:pt x="192" y="40"/>
                    </a:lnTo>
                    <a:lnTo>
                      <a:pt x="176" y="32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44" y="16"/>
                    </a:lnTo>
                    <a:lnTo>
                      <a:pt x="128" y="8"/>
                    </a:lnTo>
                    <a:lnTo>
                      <a:pt x="112" y="0"/>
                    </a:lnTo>
                    <a:lnTo>
                      <a:pt x="104" y="0"/>
                    </a:lnTo>
                    <a:lnTo>
                      <a:pt x="104" y="8"/>
                    </a:lnTo>
                    <a:lnTo>
                      <a:pt x="96" y="8"/>
                    </a:lnTo>
                    <a:lnTo>
                      <a:pt x="96" y="16"/>
                    </a:lnTo>
                    <a:lnTo>
                      <a:pt x="88" y="16"/>
                    </a:lnTo>
                    <a:lnTo>
                      <a:pt x="88" y="32"/>
                    </a:lnTo>
                    <a:lnTo>
                      <a:pt x="96" y="40"/>
                    </a:lnTo>
                    <a:lnTo>
                      <a:pt x="96" y="48"/>
                    </a:lnTo>
                    <a:lnTo>
                      <a:pt x="88" y="48"/>
                    </a:lnTo>
                    <a:lnTo>
                      <a:pt x="72" y="56"/>
                    </a:lnTo>
                    <a:lnTo>
                      <a:pt x="72" y="72"/>
                    </a:lnTo>
                    <a:lnTo>
                      <a:pt x="72" y="96"/>
                    </a:lnTo>
                    <a:lnTo>
                      <a:pt x="72" y="104"/>
                    </a:lnTo>
                    <a:lnTo>
                      <a:pt x="64" y="112"/>
                    </a:lnTo>
                    <a:lnTo>
                      <a:pt x="56" y="112"/>
                    </a:lnTo>
                    <a:lnTo>
                      <a:pt x="56" y="104"/>
                    </a:lnTo>
                    <a:lnTo>
                      <a:pt x="56" y="80"/>
                    </a:lnTo>
                    <a:lnTo>
                      <a:pt x="56" y="72"/>
                    </a:lnTo>
                    <a:lnTo>
                      <a:pt x="48" y="80"/>
                    </a:lnTo>
                    <a:lnTo>
                      <a:pt x="40" y="96"/>
                    </a:lnTo>
                    <a:lnTo>
                      <a:pt x="32" y="96"/>
                    </a:lnTo>
                    <a:lnTo>
                      <a:pt x="24" y="104"/>
                    </a:lnTo>
                    <a:lnTo>
                      <a:pt x="24" y="120"/>
                    </a:lnTo>
                    <a:lnTo>
                      <a:pt x="16" y="120"/>
                    </a:lnTo>
                    <a:lnTo>
                      <a:pt x="16" y="128"/>
                    </a:lnTo>
                    <a:lnTo>
                      <a:pt x="16" y="136"/>
                    </a:lnTo>
                    <a:lnTo>
                      <a:pt x="16" y="152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8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0" y="224"/>
                    </a:lnTo>
                    <a:lnTo>
                      <a:pt x="0" y="232"/>
                    </a:lnTo>
                    <a:lnTo>
                      <a:pt x="16" y="272"/>
                    </a:lnTo>
                    <a:lnTo>
                      <a:pt x="32" y="280"/>
                    </a:lnTo>
                    <a:lnTo>
                      <a:pt x="40" y="304"/>
                    </a:lnTo>
                    <a:lnTo>
                      <a:pt x="40" y="344"/>
                    </a:lnTo>
                    <a:lnTo>
                      <a:pt x="32" y="368"/>
                    </a:lnTo>
                    <a:lnTo>
                      <a:pt x="24" y="384"/>
                    </a:lnTo>
                    <a:lnTo>
                      <a:pt x="16" y="400"/>
                    </a:lnTo>
                    <a:lnTo>
                      <a:pt x="16" y="408"/>
                    </a:lnTo>
                    <a:lnTo>
                      <a:pt x="8" y="424"/>
                    </a:lnTo>
                    <a:lnTo>
                      <a:pt x="0" y="424"/>
                    </a:lnTo>
                    <a:lnTo>
                      <a:pt x="152" y="408"/>
                    </a:lnTo>
                    <a:lnTo>
                      <a:pt x="152" y="424"/>
                    </a:lnTo>
                    <a:lnTo>
                      <a:pt x="248" y="408"/>
                    </a:lnTo>
                    <a:lnTo>
                      <a:pt x="248" y="400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" name="Freeform 129"/>
              <p:cNvSpPr>
                <a:spLocks/>
              </p:cNvSpPr>
              <p:nvPr/>
            </p:nvSpPr>
            <p:spPr bwMode="auto">
              <a:xfrm>
                <a:off x="4999430" y="1301874"/>
                <a:ext cx="785164" cy="386707"/>
              </a:xfrm>
              <a:custGeom>
                <a:avLst/>
                <a:gdLst>
                  <a:gd name="T0" fmla="*/ 24 w 456"/>
                  <a:gd name="T1" fmla="*/ 120 h 240"/>
                  <a:gd name="T2" fmla="*/ 112 w 456"/>
                  <a:gd name="T3" fmla="*/ 152 h 240"/>
                  <a:gd name="T4" fmla="*/ 168 w 456"/>
                  <a:gd name="T5" fmla="*/ 168 h 240"/>
                  <a:gd name="T6" fmla="*/ 192 w 456"/>
                  <a:gd name="T7" fmla="*/ 200 h 240"/>
                  <a:gd name="T8" fmla="*/ 200 w 456"/>
                  <a:gd name="T9" fmla="*/ 216 h 240"/>
                  <a:gd name="T10" fmla="*/ 208 w 456"/>
                  <a:gd name="T11" fmla="*/ 240 h 240"/>
                  <a:gd name="T12" fmla="*/ 216 w 456"/>
                  <a:gd name="T13" fmla="*/ 224 h 240"/>
                  <a:gd name="T14" fmla="*/ 240 w 456"/>
                  <a:gd name="T15" fmla="*/ 176 h 240"/>
                  <a:gd name="T16" fmla="*/ 248 w 456"/>
                  <a:gd name="T17" fmla="*/ 152 h 240"/>
                  <a:gd name="T18" fmla="*/ 248 w 456"/>
                  <a:gd name="T19" fmla="*/ 176 h 240"/>
                  <a:gd name="T20" fmla="*/ 264 w 456"/>
                  <a:gd name="T21" fmla="*/ 160 h 240"/>
                  <a:gd name="T22" fmla="*/ 272 w 456"/>
                  <a:gd name="T23" fmla="*/ 152 h 240"/>
                  <a:gd name="T24" fmla="*/ 272 w 456"/>
                  <a:gd name="T25" fmla="*/ 168 h 240"/>
                  <a:gd name="T26" fmla="*/ 280 w 456"/>
                  <a:gd name="T27" fmla="*/ 168 h 240"/>
                  <a:gd name="T28" fmla="*/ 288 w 456"/>
                  <a:gd name="T29" fmla="*/ 152 h 240"/>
                  <a:gd name="T30" fmla="*/ 320 w 456"/>
                  <a:gd name="T31" fmla="*/ 136 h 240"/>
                  <a:gd name="T32" fmla="*/ 336 w 456"/>
                  <a:gd name="T33" fmla="*/ 136 h 240"/>
                  <a:gd name="T34" fmla="*/ 376 w 456"/>
                  <a:gd name="T35" fmla="*/ 120 h 240"/>
                  <a:gd name="T36" fmla="*/ 400 w 456"/>
                  <a:gd name="T37" fmla="*/ 144 h 240"/>
                  <a:gd name="T38" fmla="*/ 400 w 456"/>
                  <a:gd name="T39" fmla="*/ 128 h 240"/>
                  <a:gd name="T40" fmla="*/ 408 w 456"/>
                  <a:gd name="T41" fmla="*/ 120 h 240"/>
                  <a:gd name="T42" fmla="*/ 432 w 456"/>
                  <a:gd name="T43" fmla="*/ 120 h 240"/>
                  <a:gd name="T44" fmla="*/ 456 w 456"/>
                  <a:gd name="T45" fmla="*/ 112 h 240"/>
                  <a:gd name="T46" fmla="*/ 448 w 456"/>
                  <a:gd name="T47" fmla="*/ 104 h 240"/>
                  <a:gd name="T48" fmla="*/ 432 w 456"/>
                  <a:gd name="T49" fmla="*/ 72 h 240"/>
                  <a:gd name="T50" fmla="*/ 408 w 456"/>
                  <a:gd name="T51" fmla="*/ 80 h 240"/>
                  <a:gd name="T52" fmla="*/ 392 w 456"/>
                  <a:gd name="T53" fmla="*/ 80 h 240"/>
                  <a:gd name="T54" fmla="*/ 376 w 456"/>
                  <a:gd name="T55" fmla="*/ 56 h 240"/>
                  <a:gd name="T56" fmla="*/ 360 w 456"/>
                  <a:gd name="T57" fmla="*/ 56 h 240"/>
                  <a:gd name="T58" fmla="*/ 296 w 456"/>
                  <a:gd name="T59" fmla="*/ 64 h 240"/>
                  <a:gd name="T60" fmla="*/ 264 w 456"/>
                  <a:gd name="T61" fmla="*/ 96 h 240"/>
                  <a:gd name="T62" fmla="*/ 248 w 456"/>
                  <a:gd name="T63" fmla="*/ 96 h 240"/>
                  <a:gd name="T64" fmla="*/ 232 w 456"/>
                  <a:gd name="T65" fmla="*/ 96 h 240"/>
                  <a:gd name="T66" fmla="*/ 208 w 456"/>
                  <a:gd name="T67" fmla="*/ 88 h 240"/>
                  <a:gd name="T68" fmla="*/ 168 w 456"/>
                  <a:gd name="T69" fmla="*/ 56 h 240"/>
                  <a:gd name="T70" fmla="*/ 152 w 456"/>
                  <a:gd name="T71" fmla="*/ 56 h 240"/>
                  <a:gd name="T72" fmla="*/ 136 w 456"/>
                  <a:gd name="T73" fmla="*/ 72 h 240"/>
                  <a:gd name="T74" fmla="*/ 136 w 456"/>
                  <a:gd name="T75" fmla="*/ 56 h 240"/>
                  <a:gd name="T76" fmla="*/ 128 w 456"/>
                  <a:gd name="T77" fmla="*/ 40 h 240"/>
                  <a:gd name="T78" fmla="*/ 136 w 456"/>
                  <a:gd name="T79" fmla="*/ 40 h 240"/>
                  <a:gd name="T80" fmla="*/ 136 w 456"/>
                  <a:gd name="T81" fmla="*/ 48 h 240"/>
                  <a:gd name="T82" fmla="*/ 152 w 456"/>
                  <a:gd name="T83" fmla="*/ 32 h 240"/>
                  <a:gd name="T84" fmla="*/ 168 w 456"/>
                  <a:gd name="T85" fmla="*/ 8 h 240"/>
                  <a:gd name="T86" fmla="*/ 184 w 456"/>
                  <a:gd name="T87" fmla="*/ 0 h 240"/>
                  <a:gd name="T88" fmla="*/ 120 w 456"/>
                  <a:gd name="T89" fmla="*/ 24 h 240"/>
                  <a:gd name="T90" fmla="*/ 96 w 456"/>
                  <a:gd name="T91" fmla="*/ 56 h 240"/>
                  <a:gd name="T92" fmla="*/ 56 w 456"/>
                  <a:gd name="T93" fmla="*/ 72 h 240"/>
                  <a:gd name="T94" fmla="*/ 8 w 456"/>
                  <a:gd name="T95" fmla="*/ 96 h 2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456"/>
                  <a:gd name="T145" fmla="*/ 0 h 240"/>
                  <a:gd name="T146" fmla="*/ 456 w 456"/>
                  <a:gd name="T147" fmla="*/ 240 h 24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456" h="240">
                    <a:moveTo>
                      <a:pt x="0" y="104"/>
                    </a:moveTo>
                    <a:lnTo>
                      <a:pt x="0" y="104"/>
                    </a:lnTo>
                    <a:lnTo>
                      <a:pt x="16" y="104"/>
                    </a:lnTo>
                    <a:lnTo>
                      <a:pt x="24" y="120"/>
                    </a:lnTo>
                    <a:lnTo>
                      <a:pt x="24" y="128"/>
                    </a:lnTo>
                    <a:lnTo>
                      <a:pt x="56" y="128"/>
                    </a:lnTo>
                    <a:lnTo>
                      <a:pt x="104" y="136"/>
                    </a:lnTo>
                    <a:lnTo>
                      <a:pt x="112" y="152"/>
                    </a:lnTo>
                    <a:lnTo>
                      <a:pt x="160" y="160"/>
                    </a:lnTo>
                    <a:lnTo>
                      <a:pt x="168" y="160"/>
                    </a:lnTo>
                    <a:lnTo>
                      <a:pt x="168" y="168"/>
                    </a:lnTo>
                    <a:lnTo>
                      <a:pt x="176" y="168"/>
                    </a:lnTo>
                    <a:lnTo>
                      <a:pt x="192" y="176"/>
                    </a:lnTo>
                    <a:lnTo>
                      <a:pt x="192" y="200"/>
                    </a:lnTo>
                    <a:lnTo>
                      <a:pt x="184" y="208"/>
                    </a:lnTo>
                    <a:lnTo>
                      <a:pt x="184" y="216"/>
                    </a:lnTo>
                    <a:lnTo>
                      <a:pt x="200" y="216"/>
                    </a:lnTo>
                    <a:lnTo>
                      <a:pt x="200" y="224"/>
                    </a:lnTo>
                    <a:lnTo>
                      <a:pt x="200" y="240"/>
                    </a:lnTo>
                    <a:lnTo>
                      <a:pt x="208" y="240"/>
                    </a:lnTo>
                    <a:lnTo>
                      <a:pt x="216" y="224"/>
                    </a:lnTo>
                    <a:lnTo>
                      <a:pt x="232" y="192"/>
                    </a:lnTo>
                    <a:lnTo>
                      <a:pt x="240" y="176"/>
                    </a:lnTo>
                    <a:lnTo>
                      <a:pt x="240" y="152"/>
                    </a:lnTo>
                    <a:lnTo>
                      <a:pt x="248" y="152"/>
                    </a:lnTo>
                    <a:lnTo>
                      <a:pt x="248" y="160"/>
                    </a:lnTo>
                    <a:lnTo>
                      <a:pt x="248" y="168"/>
                    </a:lnTo>
                    <a:lnTo>
                      <a:pt x="248" y="176"/>
                    </a:lnTo>
                    <a:lnTo>
                      <a:pt x="264" y="160"/>
                    </a:lnTo>
                    <a:lnTo>
                      <a:pt x="272" y="152"/>
                    </a:lnTo>
                    <a:lnTo>
                      <a:pt x="280" y="152"/>
                    </a:lnTo>
                    <a:lnTo>
                      <a:pt x="272" y="160"/>
                    </a:lnTo>
                    <a:lnTo>
                      <a:pt x="272" y="168"/>
                    </a:lnTo>
                    <a:lnTo>
                      <a:pt x="272" y="176"/>
                    </a:lnTo>
                    <a:lnTo>
                      <a:pt x="280" y="168"/>
                    </a:lnTo>
                    <a:lnTo>
                      <a:pt x="288" y="160"/>
                    </a:lnTo>
                    <a:lnTo>
                      <a:pt x="296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96" y="136"/>
                    </a:lnTo>
                    <a:lnTo>
                      <a:pt x="304" y="136"/>
                    </a:lnTo>
                    <a:lnTo>
                      <a:pt x="320" y="136"/>
                    </a:lnTo>
                    <a:lnTo>
                      <a:pt x="336" y="136"/>
                    </a:lnTo>
                    <a:lnTo>
                      <a:pt x="344" y="120"/>
                    </a:lnTo>
                    <a:lnTo>
                      <a:pt x="376" y="120"/>
                    </a:lnTo>
                    <a:lnTo>
                      <a:pt x="384" y="128"/>
                    </a:lnTo>
                    <a:lnTo>
                      <a:pt x="400" y="136"/>
                    </a:lnTo>
                    <a:lnTo>
                      <a:pt x="400" y="144"/>
                    </a:lnTo>
                    <a:lnTo>
                      <a:pt x="408" y="144"/>
                    </a:lnTo>
                    <a:lnTo>
                      <a:pt x="400" y="128"/>
                    </a:lnTo>
                    <a:lnTo>
                      <a:pt x="408" y="120"/>
                    </a:lnTo>
                    <a:lnTo>
                      <a:pt x="408" y="128"/>
                    </a:lnTo>
                    <a:lnTo>
                      <a:pt x="416" y="128"/>
                    </a:lnTo>
                    <a:lnTo>
                      <a:pt x="424" y="120"/>
                    </a:lnTo>
                    <a:lnTo>
                      <a:pt x="432" y="120"/>
                    </a:lnTo>
                    <a:lnTo>
                      <a:pt x="456" y="120"/>
                    </a:lnTo>
                    <a:lnTo>
                      <a:pt x="456" y="112"/>
                    </a:lnTo>
                    <a:lnTo>
                      <a:pt x="448" y="104"/>
                    </a:lnTo>
                    <a:lnTo>
                      <a:pt x="432" y="104"/>
                    </a:lnTo>
                    <a:lnTo>
                      <a:pt x="432" y="96"/>
                    </a:lnTo>
                    <a:lnTo>
                      <a:pt x="432" y="72"/>
                    </a:lnTo>
                    <a:lnTo>
                      <a:pt x="424" y="72"/>
                    </a:lnTo>
                    <a:lnTo>
                      <a:pt x="416" y="80"/>
                    </a:lnTo>
                    <a:lnTo>
                      <a:pt x="408" y="80"/>
                    </a:lnTo>
                    <a:lnTo>
                      <a:pt x="400" y="80"/>
                    </a:lnTo>
                    <a:lnTo>
                      <a:pt x="392" y="80"/>
                    </a:lnTo>
                    <a:lnTo>
                      <a:pt x="376" y="80"/>
                    </a:lnTo>
                    <a:lnTo>
                      <a:pt x="376" y="72"/>
                    </a:lnTo>
                    <a:lnTo>
                      <a:pt x="376" y="56"/>
                    </a:lnTo>
                    <a:lnTo>
                      <a:pt x="376" y="48"/>
                    </a:lnTo>
                    <a:lnTo>
                      <a:pt x="360" y="56"/>
                    </a:lnTo>
                    <a:lnTo>
                      <a:pt x="344" y="64"/>
                    </a:lnTo>
                    <a:lnTo>
                      <a:pt x="312" y="64"/>
                    </a:lnTo>
                    <a:lnTo>
                      <a:pt x="296" y="64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96"/>
                    </a:lnTo>
                    <a:lnTo>
                      <a:pt x="248" y="88"/>
                    </a:lnTo>
                    <a:lnTo>
                      <a:pt x="240" y="88"/>
                    </a:lnTo>
                    <a:lnTo>
                      <a:pt x="232" y="88"/>
                    </a:lnTo>
                    <a:lnTo>
                      <a:pt x="232" y="96"/>
                    </a:lnTo>
                    <a:lnTo>
                      <a:pt x="216" y="96"/>
                    </a:lnTo>
                    <a:lnTo>
                      <a:pt x="208" y="88"/>
                    </a:lnTo>
                    <a:lnTo>
                      <a:pt x="208" y="80"/>
                    </a:lnTo>
                    <a:lnTo>
                      <a:pt x="200" y="80"/>
                    </a:lnTo>
                    <a:lnTo>
                      <a:pt x="184" y="56"/>
                    </a:lnTo>
                    <a:lnTo>
                      <a:pt x="168" y="56"/>
                    </a:lnTo>
                    <a:lnTo>
                      <a:pt x="152" y="64"/>
                    </a:lnTo>
                    <a:lnTo>
                      <a:pt x="152" y="56"/>
                    </a:lnTo>
                    <a:lnTo>
                      <a:pt x="144" y="56"/>
                    </a:lnTo>
                    <a:lnTo>
                      <a:pt x="136" y="72"/>
                    </a:lnTo>
                    <a:lnTo>
                      <a:pt x="136" y="48"/>
                    </a:lnTo>
                    <a:lnTo>
                      <a:pt x="136" y="56"/>
                    </a:lnTo>
                    <a:lnTo>
                      <a:pt x="128" y="56"/>
                    </a:lnTo>
                    <a:lnTo>
                      <a:pt x="128" y="48"/>
                    </a:lnTo>
                    <a:lnTo>
                      <a:pt x="128" y="40"/>
                    </a:lnTo>
                    <a:lnTo>
                      <a:pt x="136" y="40"/>
                    </a:lnTo>
                    <a:lnTo>
                      <a:pt x="136" y="48"/>
                    </a:lnTo>
                    <a:lnTo>
                      <a:pt x="144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68" y="16"/>
                    </a:lnTo>
                    <a:lnTo>
                      <a:pt x="168" y="8"/>
                    </a:lnTo>
                    <a:lnTo>
                      <a:pt x="176" y="8"/>
                    </a:lnTo>
                    <a:lnTo>
                      <a:pt x="184" y="0"/>
                    </a:lnTo>
                    <a:lnTo>
                      <a:pt x="176" y="0"/>
                    </a:lnTo>
                    <a:lnTo>
                      <a:pt x="152" y="0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12" y="24"/>
                    </a:lnTo>
                    <a:lnTo>
                      <a:pt x="96" y="56"/>
                    </a:lnTo>
                    <a:lnTo>
                      <a:pt x="80" y="64"/>
                    </a:lnTo>
                    <a:lnTo>
                      <a:pt x="72" y="72"/>
                    </a:lnTo>
                    <a:lnTo>
                      <a:pt x="64" y="72"/>
                    </a:lnTo>
                    <a:lnTo>
                      <a:pt x="56" y="72"/>
                    </a:lnTo>
                    <a:lnTo>
                      <a:pt x="40" y="80"/>
                    </a:lnTo>
                    <a:lnTo>
                      <a:pt x="32" y="88"/>
                    </a:lnTo>
                    <a:lnTo>
                      <a:pt x="8" y="96"/>
                    </a:lnTo>
                    <a:lnTo>
                      <a:pt x="0" y="10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Freeform 130"/>
              <p:cNvSpPr>
                <a:spLocks/>
              </p:cNvSpPr>
              <p:nvPr/>
            </p:nvSpPr>
            <p:spPr bwMode="auto">
              <a:xfrm>
                <a:off x="5770108" y="2087500"/>
                <a:ext cx="578009" cy="606519"/>
              </a:xfrm>
              <a:custGeom>
                <a:avLst/>
                <a:gdLst>
                  <a:gd name="T0" fmla="*/ 96 w 336"/>
                  <a:gd name="T1" fmla="*/ 64 h 376"/>
                  <a:gd name="T2" fmla="*/ 104 w 336"/>
                  <a:gd name="T3" fmla="*/ 56 h 376"/>
                  <a:gd name="T4" fmla="*/ 136 w 336"/>
                  <a:gd name="T5" fmla="*/ 72 h 376"/>
                  <a:gd name="T6" fmla="*/ 144 w 336"/>
                  <a:gd name="T7" fmla="*/ 72 h 376"/>
                  <a:gd name="T8" fmla="*/ 152 w 336"/>
                  <a:gd name="T9" fmla="*/ 64 h 376"/>
                  <a:gd name="T10" fmla="*/ 160 w 336"/>
                  <a:gd name="T11" fmla="*/ 72 h 376"/>
                  <a:gd name="T12" fmla="*/ 136 w 336"/>
                  <a:gd name="T13" fmla="*/ 80 h 376"/>
                  <a:gd name="T14" fmla="*/ 144 w 336"/>
                  <a:gd name="T15" fmla="*/ 80 h 376"/>
                  <a:gd name="T16" fmla="*/ 160 w 336"/>
                  <a:gd name="T17" fmla="*/ 72 h 376"/>
                  <a:gd name="T18" fmla="*/ 160 w 336"/>
                  <a:gd name="T19" fmla="*/ 72 h 376"/>
                  <a:gd name="T20" fmla="*/ 176 w 336"/>
                  <a:gd name="T21" fmla="*/ 80 h 376"/>
                  <a:gd name="T22" fmla="*/ 198 w 336"/>
                  <a:gd name="T23" fmla="*/ 64 h 376"/>
                  <a:gd name="T24" fmla="*/ 208 w 336"/>
                  <a:gd name="T25" fmla="*/ 64 h 376"/>
                  <a:gd name="T26" fmla="*/ 224 w 336"/>
                  <a:gd name="T27" fmla="*/ 64 h 376"/>
                  <a:gd name="T28" fmla="*/ 278 w 336"/>
                  <a:gd name="T29" fmla="*/ 6 h 376"/>
                  <a:gd name="T30" fmla="*/ 312 w 336"/>
                  <a:gd name="T31" fmla="*/ 0 h 376"/>
                  <a:gd name="T32" fmla="*/ 336 w 336"/>
                  <a:gd name="T33" fmla="*/ 136 h 376"/>
                  <a:gd name="T34" fmla="*/ 328 w 336"/>
                  <a:gd name="T35" fmla="*/ 136 h 376"/>
                  <a:gd name="T36" fmla="*/ 336 w 336"/>
                  <a:gd name="T37" fmla="*/ 152 h 376"/>
                  <a:gd name="T38" fmla="*/ 328 w 336"/>
                  <a:gd name="T39" fmla="*/ 176 h 376"/>
                  <a:gd name="T40" fmla="*/ 328 w 336"/>
                  <a:gd name="T41" fmla="*/ 216 h 376"/>
                  <a:gd name="T42" fmla="*/ 328 w 336"/>
                  <a:gd name="T43" fmla="*/ 240 h 376"/>
                  <a:gd name="T44" fmla="*/ 304 w 336"/>
                  <a:gd name="T45" fmla="*/ 264 h 376"/>
                  <a:gd name="T46" fmla="*/ 288 w 336"/>
                  <a:gd name="T47" fmla="*/ 272 h 376"/>
                  <a:gd name="T48" fmla="*/ 288 w 336"/>
                  <a:gd name="T49" fmla="*/ 272 h 376"/>
                  <a:gd name="T50" fmla="*/ 272 w 336"/>
                  <a:gd name="T51" fmla="*/ 288 h 376"/>
                  <a:gd name="T52" fmla="*/ 264 w 336"/>
                  <a:gd name="T53" fmla="*/ 312 h 376"/>
                  <a:gd name="T54" fmla="*/ 264 w 336"/>
                  <a:gd name="T55" fmla="*/ 328 h 376"/>
                  <a:gd name="T56" fmla="*/ 256 w 336"/>
                  <a:gd name="T57" fmla="*/ 312 h 376"/>
                  <a:gd name="T58" fmla="*/ 240 w 336"/>
                  <a:gd name="T59" fmla="*/ 328 h 376"/>
                  <a:gd name="T60" fmla="*/ 240 w 336"/>
                  <a:gd name="T61" fmla="*/ 344 h 376"/>
                  <a:gd name="T62" fmla="*/ 240 w 336"/>
                  <a:gd name="T63" fmla="*/ 360 h 376"/>
                  <a:gd name="T64" fmla="*/ 224 w 336"/>
                  <a:gd name="T65" fmla="*/ 376 h 376"/>
                  <a:gd name="T66" fmla="*/ 208 w 336"/>
                  <a:gd name="T67" fmla="*/ 376 h 376"/>
                  <a:gd name="T68" fmla="*/ 192 w 336"/>
                  <a:gd name="T69" fmla="*/ 368 h 376"/>
                  <a:gd name="T70" fmla="*/ 192 w 336"/>
                  <a:gd name="T71" fmla="*/ 368 h 376"/>
                  <a:gd name="T72" fmla="*/ 184 w 336"/>
                  <a:gd name="T73" fmla="*/ 352 h 376"/>
                  <a:gd name="T74" fmla="*/ 168 w 336"/>
                  <a:gd name="T75" fmla="*/ 368 h 376"/>
                  <a:gd name="T76" fmla="*/ 144 w 336"/>
                  <a:gd name="T77" fmla="*/ 368 h 376"/>
                  <a:gd name="T78" fmla="*/ 136 w 336"/>
                  <a:gd name="T79" fmla="*/ 360 h 376"/>
                  <a:gd name="T80" fmla="*/ 128 w 336"/>
                  <a:gd name="T81" fmla="*/ 368 h 376"/>
                  <a:gd name="T82" fmla="*/ 120 w 336"/>
                  <a:gd name="T83" fmla="*/ 368 h 376"/>
                  <a:gd name="T84" fmla="*/ 104 w 336"/>
                  <a:gd name="T85" fmla="*/ 360 h 376"/>
                  <a:gd name="T86" fmla="*/ 80 w 336"/>
                  <a:gd name="T87" fmla="*/ 360 h 376"/>
                  <a:gd name="T88" fmla="*/ 80 w 336"/>
                  <a:gd name="T89" fmla="*/ 352 h 376"/>
                  <a:gd name="T90" fmla="*/ 48 w 336"/>
                  <a:gd name="T91" fmla="*/ 336 h 376"/>
                  <a:gd name="T92" fmla="*/ 32 w 336"/>
                  <a:gd name="T93" fmla="*/ 336 h 376"/>
                  <a:gd name="T94" fmla="*/ 0 w 336"/>
                  <a:gd name="T95" fmla="*/ 80 h 3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36"/>
                  <a:gd name="T145" fmla="*/ 0 h 376"/>
                  <a:gd name="T146" fmla="*/ 336 w 336"/>
                  <a:gd name="T147" fmla="*/ 376 h 37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36" h="376">
                    <a:moveTo>
                      <a:pt x="96" y="64"/>
                    </a:moveTo>
                    <a:lnTo>
                      <a:pt x="96" y="64"/>
                    </a:lnTo>
                    <a:lnTo>
                      <a:pt x="104" y="64"/>
                    </a:lnTo>
                    <a:lnTo>
                      <a:pt x="104" y="56"/>
                    </a:lnTo>
                    <a:lnTo>
                      <a:pt x="128" y="56"/>
                    </a:lnTo>
                    <a:lnTo>
                      <a:pt x="136" y="72"/>
                    </a:lnTo>
                    <a:lnTo>
                      <a:pt x="144" y="72"/>
                    </a:lnTo>
                    <a:lnTo>
                      <a:pt x="152" y="64"/>
                    </a:lnTo>
                    <a:lnTo>
                      <a:pt x="160" y="72"/>
                    </a:lnTo>
                    <a:lnTo>
                      <a:pt x="144" y="72"/>
                    </a:lnTo>
                    <a:lnTo>
                      <a:pt x="136" y="80"/>
                    </a:lnTo>
                    <a:lnTo>
                      <a:pt x="144" y="80"/>
                    </a:lnTo>
                    <a:lnTo>
                      <a:pt x="152" y="80"/>
                    </a:lnTo>
                    <a:lnTo>
                      <a:pt x="160" y="72"/>
                    </a:lnTo>
                    <a:lnTo>
                      <a:pt x="168" y="80"/>
                    </a:lnTo>
                    <a:lnTo>
                      <a:pt x="176" y="80"/>
                    </a:lnTo>
                    <a:lnTo>
                      <a:pt x="192" y="72"/>
                    </a:lnTo>
                    <a:lnTo>
                      <a:pt x="198" y="64"/>
                    </a:lnTo>
                    <a:lnTo>
                      <a:pt x="208" y="64"/>
                    </a:lnTo>
                    <a:lnTo>
                      <a:pt x="224" y="64"/>
                    </a:lnTo>
                    <a:lnTo>
                      <a:pt x="240" y="48"/>
                    </a:lnTo>
                    <a:lnTo>
                      <a:pt x="278" y="6"/>
                    </a:lnTo>
                    <a:lnTo>
                      <a:pt x="312" y="0"/>
                    </a:lnTo>
                    <a:lnTo>
                      <a:pt x="336" y="136"/>
                    </a:lnTo>
                    <a:lnTo>
                      <a:pt x="328" y="136"/>
                    </a:lnTo>
                    <a:lnTo>
                      <a:pt x="328" y="144"/>
                    </a:lnTo>
                    <a:lnTo>
                      <a:pt x="336" y="152"/>
                    </a:lnTo>
                    <a:lnTo>
                      <a:pt x="336" y="176"/>
                    </a:lnTo>
                    <a:lnTo>
                      <a:pt x="328" y="176"/>
                    </a:lnTo>
                    <a:lnTo>
                      <a:pt x="328" y="216"/>
                    </a:lnTo>
                    <a:lnTo>
                      <a:pt x="328" y="224"/>
                    </a:lnTo>
                    <a:lnTo>
                      <a:pt x="328" y="240"/>
                    </a:lnTo>
                    <a:lnTo>
                      <a:pt x="312" y="256"/>
                    </a:lnTo>
                    <a:lnTo>
                      <a:pt x="304" y="264"/>
                    </a:lnTo>
                    <a:lnTo>
                      <a:pt x="296" y="272"/>
                    </a:lnTo>
                    <a:lnTo>
                      <a:pt x="288" y="272"/>
                    </a:lnTo>
                    <a:lnTo>
                      <a:pt x="272" y="288"/>
                    </a:lnTo>
                    <a:lnTo>
                      <a:pt x="264" y="312"/>
                    </a:lnTo>
                    <a:lnTo>
                      <a:pt x="264" y="328"/>
                    </a:lnTo>
                    <a:lnTo>
                      <a:pt x="256" y="328"/>
                    </a:lnTo>
                    <a:lnTo>
                      <a:pt x="256" y="312"/>
                    </a:lnTo>
                    <a:lnTo>
                      <a:pt x="240" y="312"/>
                    </a:lnTo>
                    <a:lnTo>
                      <a:pt x="240" y="328"/>
                    </a:lnTo>
                    <a:lnTo>
                      <a:pt x="240" y="336"/>
                    </a:lnTo>
                    <a:lnTo>
                      <a:pt x="240" y="344"/>
                    </a:lnTo>
                    <a:lnTo>
                      <a:pt x="240" y="360"/>
                    </a:lnTo>
                    <a:lnTo>
                      <a:pt x="232" y="368"/>
                    </a:lnTo>
                    <a:lnTo>
                      <a:pt x="224" y="376"/>
                    </a:lnTo>
                    <a:lnTo>
                      <a:pt x="216" y="376"/>
                    </a:lnTo>
                    <a:lnTo>
                      <a:pt x="208" y="376"/>
                    </a:lnTo>
                    <a:lnTo>
                      <a:pt x="200" y="368"/>
                    </a:lnTo>
                    <a:lnTo>
                      <a:pt x="192" y="368"/>
                    </a:lnTo>
                    <a:lnTo>
                      <a:pt x="192" y="360"/>
                    </a:lnTo>
                    <a:lnTo>
                      <a:pt x="184" y="352"/>
                    </a:lnTo>
                    <a:lnTo>
                      <a:pt x="176" y="352"/>
                    </a:lnTo>
                    <a:lnTo>
                      <a:pt x="168" y="368"/>
                    </a:lnTo>
                    <a:lnTo>
                      <a:pt x="160" y="368"/>
                    </a:lnTo>
                    <a:lnTo>
                      <a:pt x="144" y="368"/>
                    </a:lnTo>
                    <a:lnTo>
                      <a:pt x="136" y="360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0" y="368"/>
                    </a:lnTo>
                    <a:lnTo>
                      <a:pt x="104" y="360"/>
                    </a:lnTo>
                    <a:lnTo>
                      <a:pt x="80" y="360"/>
                    </a:lnTo>
                    <a:lnTo>
                      <a:pt x="80" y="352"/>
                    </a:lnTo>
                    <a:lnTo>
                      <a:pt x="72" y="336"/>
                    </a:lnTo>
                    <a:lnTo>
                      <a:pt x="48" y="336"/>
                    </a:lnTo>
                    <a:lnTo>
                      <a:pt x="32" y="336"/>
                    </a:lnTo>
                    <a:lnTo>
                      <a:pt x="0" y="80"/>
                    </a:lnTo>
                    <a:lnTo>
                      <a:pt x="96" y="6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Freeform 131"/>
              <p:cNvSpPr>
                <a:spLocks/>
              </p:cNvSpPr>
              <p:nvPr/>
            </p:nvSpPr>
            <p:spPr bwMode="auto">
              <a:xfrm>
                <a:off x="6390127" y="1430776"/>
                <a:ext cx="838765" cy="696071"/>
              </a:xfrm>
              <a:custGeom>
                <a:avLst/>
                <a:gdLst>
                  <a:gd name="T0" fmla="*/ 320 w 488"/>
                  <a:gd name="T1" fmla="*/ 336 h 432"/>
                  <a:gd name="T2" fmla="*/ 336 w 488"/>
                  <a:gd name="T3" fmla="*/ 328 h 432"/>
                  <a:gd name="T4" fmla="*/ 352 w 488"/>
                  <a:gd name="T5" fmla="*/ 344 h 432"/>
                  <a:gd name="T6" fmla="*/ 360 w 488"/>
                  <a:gd name="T7" fmla="*/ 368 h 432"/>
                  <a:gd name="T8" fmla="*/ 376 w 488"/>
                  <a:gd name="T9" fmla="*/ 376 h 432"/>
                  <a:gd name="T10" fmla="*/ 464 w 488"/>
                  <a:gd name="T11" fmla="*/ 408 h 432"/>
                  <a:gd name="T12" fmla="*/ 464 w 488"/>
                  <a:gd name="T13" fmla="*/ 432 h 432"/>
                  <a:gd name="T14" fmla="*/ 472 w 488"/>
                  <a:gd name="T15" fmla="*/ 424 h 432"/>
                  <a:gd name="T16" fmla="*/ 480 w 488"/>
                  <a:gd name="T17" fmla="*/ 400 h 432"/>
                  <a:gd name="T18" fmla="*/ 472 w 488"/>
                  <a:gd name="T19" fmla="*/ 392 h 432"/>
                  <a:gd name="T20" fmla="*/ 488 w 488"/>
                  <a:gd name="T21" fmla="*/ 376 h 432"/>
                  <a:gd name="T22" fmla="*/ 480 w 488"/>
                  <a:gd name="T23" fmla="*/ 368 h 432"/>
                  <a:gd name="T24" fmla="*/ 464 w 488"/>
                  <a:gd name="T25" fmla="*/ 296 h 432"/>
                  <a:gd name="T26" fmla="*/ 464 w 488"/>
                  <a:gd name="T27" fmla="*/ 296 h 432"/>
                  <a:gd name="T28" fmla="*/ 464 w 488"/>
                  <a:gd name="T29" fmla="*/ 224 h 432"/>
                  <a:gd name="T30" fmla="*/ 456 w 488"/>
                  <a:gd name="T31" fmla="*/ 200 h 432"/>
                  <a:gd name="T32" fmla="*/ 448 w 488"/>
                  <a:gd name="T33" fmla="*/ 136 h 432"/>
                  <a:gd name="T34" fmla="*/ 440 w 488"/>
                  <a:gd name="T35" fmla="*/ 144 h 432"/>
                  <a:gd name="T36" fmla="*/ 432 w 488"/>
                  <a:gd name="T37" fmla="*/ 136 h 432"/>
                  <a:gd name="T38" fmla="*/ 424 w 488"/>
                  <a:gd name="T39" fmla="*/ 96 h 432"/>
                  <a:gd name="T40" fmla="*/ 424 w 488"/>
                  <a:gd name="T41" fmla="*/ 72 h 432"/>
                  <a:gd name="T42" fmla="*/ 408 w 488"/>
                  <a:gd name="T43" fmla="*/ 0 h 432"/>
                  <a:gd name="T44" fmla="*/ 320 w 488"/>
                  <a:gd name="T45" fmla="*/ 16 h 432"/>
                  <a:gd name="T46" fmla="*/ 264 w 488"/>
                  <a:gd name="T47" fmla="*/ 72 h 432"/>
                  <a:gd name="T48" fmla="*/ 240 w 488"/>
                  <a:gd name="T49" fmla="*/ 112 h 432"/>
                  <a:gd name="T50" fmla="*/ 216 w 488"/>
                  <a:gd name="T51" fmla="*/ 136 h 432"/>
                  <a:gd name="T52" fmla="*/ 224 w 488"/>
                  <a:gd name="T53" fmla="*/ 136 h 432"/>
                  <a:gd name="T54" fmla="*/ 232 w 488"/>
                  <a:gd name="T55" fmla="*/ 144 h 432"/>
                  <a:gd name="T56" fmla="*/ 232 w 488"/>
                  <a:gd name="T57" fmla="*/ 160 h 432"/>
                  <a:gd name="T58" fmla="*/ 224 w 488"/>
                  <a:gd name="T59" fmla="*/ 160 h 432"/>
                  <a:gd name="T60" fmla="*/ 232 w 488"/>
                  <a:gd name="T61" fmla="*/ 184 h 432"/>
                  <a:gd name="T62" fmla="*/ 232 w 488"/>
                  <a:gd name="T63" fmla="*/ 192 h 432"/>
                  <a:gd name="T64" fmla="*/ 208 w 488"/>
                  <a:gd name="T65" fmla="*/ 208 h 432"/>
                  <a:gd name="T66" fmla="*/ 184 w 488"/>
                  <a:gd name="T67" fmla="*/ 232 h 432"/>
                  <a:gd name="T68" fmla="*/ 176 w 488"/>
                  <a:gd name="T69" fmla="*/ 232 h 432"/>
                  <a:gd name="T70" fmla="*/ 160 w 488"/>
                  <a:gd name="T71" fmla="*/ 232 h 432"/>
                  <a:gd name="T72" fmla="*/ 152 w 488"/>
                  <a:gd name="T73" fmla="*/ 240 h 432"/>
                  <a:gd name="T74" fmla="*/ 136 w 488"/>
                  <a:gd name="T75" fmla="*/ 240 h 432"/>
                  <a:gd name="T76" fmla="*/ 128 w 488"/>
                  <a:gd name="T77" fmla="*/ 232 h 432"/>
                  <a:gd name="T78" fmla="*/ 48 w 488"/>
                  <a:gd name="T79" fmla="*/ 256 h 432"/>
                  <a:gd name="T80" fmla="*/ 40 w 488"/>
                  <a:gd name="T81" fmla="*/ 264 h 432"/>
                  <a:gd name="T82" fmla="*/ 48 w 488"/>
                  <a:gd name="T83" fmla="*/ 280 h 432"/>
                  <a:gd name="T84" fmla="*/ 56 w 488"/>
                  <a:gd name="T85" fmla="*/ 296 h 432"/>
                  <a:gd name="T86" fmla="*/ 56 w 488"/>
                  <a:gd name="T87" fmla="*/ 304 h 432"/>
                  <a:gd name="T88" fmla="*/ 56 w 488"/>
                  <a:gd name="T89" fmla="*/ 312 h 432"/>
                  <a:gd name="T90" fmla="*/ 40 w 488"/>
                  <a:gd name="T91" fmla="*/ 328 h 432"/>
                  <a:gd name="T92" fmla="*/ 32 w 488"/>
                  <a:gd name="T93" fmla="*/ 344 h 432"/>
                  <a:gd name="T94" fmla="*/ 32 w 488"/>
                  <a:gd name="T95" fmla="*/ 344 h 432"/>
                  <a:gd name="T96" fmla="*/ 8 w 488"/>
                  <a:gd name="T97" fmla="*/ 368 h 432"/>
                  <a:gd name="T98" fmla="*/ 0 w 488"/>
                  <a:gd name="T99" fmla="*/ 368 h 432"/>
                  <a:gd name="T100" fmla="*/ 8 w 488"/>
                  <a:gd name="T101" fmla="*/ 392 h 43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88"/>
                  <a:gd name="T154" fmla="*/ 0 h 432"/>
                  <a:gd name="T155" fmla="*/ 488 w 488"/>
                  <a:gd name="T156" fmla="*/ 432 h 432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88" h="432">
                    <a:moveTo>
                      <a:pt x="112" y="376"/>
                    </a:moveTo>
                    <a:lnTo>
                      <a:pt x="320" y="336"/>
                    </a:lnTo>
                    <a:lnTo>
                      <a:pt x="328" y="328"/>
                    </a:lnTo>
                    <a:lnTo>
                      <a:pt x="336" y="328"/>
                    </a:lnTo>
                    <a:lnTo>
                      <a:pt x="344" y="344"/>
                    </a:lnTo>
                    <a:lnTo>
                      <a:pt x="352" y="344"/>
                    </a:lnTo>
                    <a:lnTo>
                      <a:pt x="360" y="352"/>
                    </a:lnTo>
                    <a:lnTo>
                      <a:pt x="360" y="368"/>
                    </a:lnTo>
                    <a:lnTo>
                      <a:pt x="368" y="376"/>
                    </a:lnTo>
                    <a:lnTo>
                      <a:pt x="376" y="376"/>
                    </a:lnTo>
                    <a:lnTo>
                      <a:pt x="392" y="384"/>
                    </a:lnTo>
                    <a:lnTo>
                      <a:pt x="464" y="408"/>
                    </a:lnTo>
                    <a:lnTo>
                      <a:pt x="464" y="432"/>
                    </a:lnTo>
                    <a:lnTo>
                      <a:pt x="472" y="424"/>
                    </a:lnTo>
                    <a:lnTo>
                      <a:pt x="480" y="400"/>
                    </a:lnTo>
                    <a:lnTo>
                      <a:pt x="472" y="392"/>
                    </a:lnTo>
                    <a:lnTo>
                      <a:pt x="488" y="376"/>
                    </a:lnTo>
                    <a:lnTo>
                      <a:pt x="480" y="368"/>
                    </a:lnTo>
                    <a:lnTo>
                      <a:pt x="464" y="296"/>
                    </a:lnTo>
                    <a:lnTo>
                      <a:pt x="464" y="224"/>
                    </a:lnTo>
                    <a:lnTo>
                      <a:pt x="456" y="200"/>
                    </a:lnTo>
                    <a:lnTo>
                      <a:pt x="448" y="152"/>
                    </a:lnTo>
                    <a:lnTo>
                      <a:pt x="448" y="136"/>
                    </a:lnTo>
                    <a:lnTo>
                      <a:pt x="440" y="136"/>
                    </a:lnTo>
                    <a:lnTo>
                      <a:pt x="440" y="144"/>
                    </a:lnTo>
                    <a:lnTo>
                      <a:pt x="432" y="136"/>
                    </a:lnTo>
                    <a:lnTo>
                      <a:pt x="424" y="96"/>
                    </a:lnTo>
                    <a:lnTo>
                      <a:pt x="424" y="72"/>
                    </a:lnTo>
                    <a:lnTo>
                      <a:pt x="416" y="56"/>
                    </a:lnTo>
                    <a:lnTo>
                      <a:pt x="408" y="0"/>
                    </a:lnTo>
                    <a:lnTo>
                      <a:pt x="320" y="16"/>
                    </a:lnTo>
                    <a:lnTo>
                      <a:pt x="296" y="24"/>
                    </a:lnTo>
                    <a:lnTo>
                      <a:pt x="264" y="72"/>
                    </a:lnTo>
                    <a:lnTo>
                      <a:pt x="248" y="96"/>
                    </a:lnTo>
                    <a:lnTo>
                      <a:pt x="240" y="112"/>
                    </a:lnTo>
                    <a:lnTo>
                      <a:pt x="216" y="136"/>
                    </a:lnTo>
                    <a:lnTo>
                      <a:pt x="224" y="136"/>
                    </a:lnTo>
                    <a:lnTo>
                      <a:pt x="232" y="144"/>
                    </a:lnTo>
                    <a:lnTo>
                      <a:pt x="232" y="160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32" y="184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08" y="208"/>
                    </a:lnTo>
                    <a:lnTo>
                      <a:pt x="200" y="224"/>
                    </a:lnTo>
                    <a:lnTo>
                      <a:pt x="184" y="232"/>
                    </a:lnTo>
                    <a:lnTo>
                      <a:pt x="176" y="232"/>
                    </a:lnTo>
                    <a:lnTo>
                      <a:pt x="168" y="232"/>
                    </a:lnTo>
                    <a:lnTo>
                      <a:pt x="160" y="232"/>
                    </a:lnTo>
                    <a:lnTo>
                      <a:pt x="152" y="240"/>
                    </a:lnTo>
                    <a:lnTo>
                      <a:pt x="136" y="240"/>
                    </a:lnTo>
                    <a:lnTo>
                      <a:pt x="128" y="232"/>
                    </a:lnTo>
                    <a:lnTo>
                      <a:pt x="80" y="232"/>
                    </a:lnTo>
                    <a:lnTo>
                      <a:pt x="48" y="256"/>
                    </a:lnTo>
                    <a:lnTo>
                      <a:pt x="40" y="264"/>
                    </a:lnTo>
                    <a:lnTo>
                      <a:pt x="40" y="272"/>
                    </a:lnTo>
                    <a:lnTo>
                      <a:pt x="48" y="280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56" y="312"/>
                    </a:lnTo>
                    <a:lnTo>
                      <a:pt x="48" y="320"/>
                    </a:lnTo>
                    <a:lnTo>
                      <a:pt x="40" y="328"/>
                    </a:lnTo>
                    <a:lnTo>
                      <a:pt x="32" y="344"/>
                    </a:lnTo>
                    <a:lnTo>
                      <a:pt x="24" y="352"/>
                    </a:lnTo>
                    <a:lnTo>
                      <a:pt x="8" y="368"/>
                    </a:lnTo>
                    <a:lnTo>
                      <a:pt x="0" y="368"/>
                    </a:lnTo>
                    <a:lnTo>
                      <a:pt x="8" y="392"/>
                    </a:lnTo>
                    <a:lnTo>
                      <a:pt x="112" y="37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Freeform 132"/>
              <p:cNvSpPr>
                <a:spLocks/>
              </p:cNvSpPr>
              <p:nvPr/>
            </p:nvSpPr>
            <p:spPr bwMode="auto">
              <a:xfrm>
                <a:off x="5412293" y="2190621"/>
                <a:ext cx="412863" cy="696071"/>
              </a:xfrm>
              <a:custGeom>
                <a:avLst/>
                <a:gdLst>
                  <a:gd name="T0" fmla="*/ 0 w 240"/>
                  <a:gd name="T1" fmla="*/ 424 h 432"/>
                  <a:gd name="T2" fmla="*/ 0 w 240"/>
                  <a:gd name="T3" fmla="*/ 408 h 432"/>
                  <a:gd name="T4" fmla="*/ 8 w 240"/>
                  <a:gd name="T5" fmla="*/ 400 h 432"/>
                  <a:gd name="T6" fmla="*/ 8 w 240"/>
                  <a:gd name="T7" fmla="*/ 384 h 432"/>
                  <a:gd name="T8" fmla="*/ 24 w 240"/>
                  <a:gd name="T9" fmla="*/ 352 h 432"/>
                  <a:gd name="T10" fmla="*/ 32 w 240"/>
                  <a:gd name="T11" fmla="*/ 336 h 432"/>
                  <a:gd name="T12" fmla="*/ 32 w 240"/>
                  <a:gd name="T13" fmla="*/ 312 h 432"/>
                  <a:gd name="T14" fmla="*/ 24 w 240"/>
                  <a:gd name="T15" fmla="*/ 296 h 432"/>
                  <a:gd name="T16" fmla="*/ 24 w 240"/>
                  <a:gd name="T17" fmla="*/ 272 h 432"/>
                  <a:gd name="T18" fmla="*/ 24 w 240"/>
                  <a:gd name="T19" fmla="*/ 264 h 432"/>
                  <a:gd name="T20" fmla="*/ 8 w 240"/>
                  <a:gd name="T21" fmla="*/ 32 h 432"/>
                  <a:gd name="T22" fmla="*/ 24 w 240"/>
                  <a:gd name="T23" fmla="*/ 32 h 432"/>
                  <a:gd name="T24" fmla="*/ 56 w 240"/>
                  <a:gd name="T25" fmla="*/ 16 h 432"/>
                  <a:gd name="T26" fmla="*/ 208 w 240"/>
                  <a:gd name="T27" fmla="*/ 0 h 432"/>
                  <a:gd name="T28" fmla="*/ 208 w 240"/>
                  <a:gd name="T29" fmla="*/ 16 h 432"/>
                  <a:gd name="T30" fmla="*/ 240 w 240"/>
                  <a:gd name="T31" fmla="*/ 272 h 432"/>
                  <a:gd name="T32" fmla="*/ 232 w 240"/>
                  <a:gd name="T33" fmla="*/ 288 h 432"/>
                  <a:gd name="T34" fmla="*/ 240 w 240"/>
                  <a:gd name="T35" fmla="*/ 304 h 432"/>
                  <a:gd name="T36" fmla="*/ 216 w 240"/>
                  <a:gd name="T37" fmla="*/ 312 h 432"/>
                  <a:gd name="T38" fmla="*/ 192 w 240"/>
                  <a:gd name="T39" fmla="*/ 312 h 432"/>
                  <a:gd name="T40" fmla="*/ 200 w 240"/>
                  <a:gd name="T41" fmla="*/ 328 h 432"/>
                  <a:gd name="T42" fmla="*/ 192 w 240"/>
                  <a:gd name="T43" fmla="*/ 344 h 432"/>
                  <a:gd name="T44" fmla="*/ 176 w 240"/>
                  <a:gd name="T45" fmla="*/ 360 h 432"/>
                  <a:gd name="T46" fmla="*/ 168 w 240"/>
                  <a:gd name="T47" fmla="*/ 384 h 432"/>
                  <a:gd name="T48" fmla="*/ 144 w 240"/>
                  <a:gd name="T49" fmla="*/ 392 h 432"/>
                  <a:gd name="T50" fmla="*/ 136 w 240"/>
                  <a:gd name="T51" fmla="*/ 376 h 432"/>
                  <a:gd name="T52" fmla="*/ 120 w 240"/>
                  <a:gd name="T53" fmla="*/ 400 h 432"/>
                  <a:gd name="T54" fmla="*/ 112 w 240"/>
                  <a:gd name="T55" fmla="*/ 416 h 432"/>
                  <a:gd name="T56" fmla="*/ 104 w 240"/>
                  <a:gd name="T57" fmla="*/ 400 h 432"/>
                  <a:gd name="T58" fmla="*/ 80 w 240"/>
                  <a:gd name="T59" fmla="*/ 416 h 432"/>
                  <a:gd name="T60" fmla="*/ 72 w 240"/>
                  <a:gd name="T61" fmla="*/ 424 h 432"/>
                  <a:gd name="T62" fmla="*/ 48 w 240"/>
                  <a:gd name="T63" fmla="*/ 408 h 432"/>
                  <a:gd name="T64" fmla="*/ 40 w 240"/>
                  <a:gd name="T65" fmla="*/ 416 h 432"/>
                  <a:gd name="T66" fmla="*/ 40 w 240"/>
                  <a:gd name="T67" fmla="*/ 408 h 432"/>
                  <a:gd name="T68" fmla="*/ 40 w 240"/>
                  <a:gd name="T69" fmla="*/ 424 h 432"/>
                  <a:gd name="T70" fmla="*/ 32 w 240"/>
                  <a:gd name="T71" fmla="*/ 424 h 432"/>
                  <a:gd name="T72" fmla="*/ 24 w 240"/>
                  <a:gd name="T73" fmla="*/ 416 h 432"/>
                  <a:gd name="T74" fmla="*/ 8 w 240"/>
                  <a:gd name="T75" fmla="*/ 416 h 432"/>
                  <a:gd name="T76" fmla="*/ 8 w 240"/>
                  <a:gd name="T77" fmla="*/ 416 h 432"/>
                  <a:gd name="T78" fmla="*/ 8 w 240"/>
                  <a:gd name="T79" fmla="*/ 432 h 432"/>
                  <a:gd name="T80" fmla="*/ 8 w 240"/>
                  <a:gd name="T81" fmla="*/ 432 h 4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40"/>
                  <a:gd name="T124" fmla="*/ 0 h 432"/>
                  <a:gd name="T125" fmla="*/ 240 w 240"/>
                  <a:gd name="T126" fmla="*/ 432 h 4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40" h="432">
                    <a:moveTo>
                      <a:pt x="0" y="424"/>
                    </a:moveTo>
                    <a:lnTo>
                      <a:pt x="0" y="424"/>
                    </a:lnTo>
                    <a:lnTo>
                      <a:pt x="0" y="416"/>
                    </a:lnTo>
                    <a:lnTo>
                      <a:pt x="0" y="408"/>
                    </a:lnTo>
                    <a:lnTo>
                      <a:pt x="8" y="408"/>
                    </a:lnTo>
                    <a:lnTo>
                      <a:pt x="8" y="400"/>
                    </a:lnTo>
                    <a:lnTo>
                      <a:pt x="8" y="384"/>
                    </a:lnTo>
                    <a:lnTo>
                      <a:pt x="16" y="376"/>
                    </a:lnTo>
                    <a:lnTo>
                      <a:pt x="24" y="352"/>
                    </a:lnTo>
                    <a:lnTo>
                      <a:pt x="32" y="344"/>
                    </a:lnTo>
                    <a:lnTo>
                      <a:pt x="32" y="336"/>
                    </a:lnTo>
                    <a:lnTo>
                      <a:pt x="32" y="328"/>
                    </a:lnTo>
                    <a:lnTo>
                      <a:pt x="32" y="312"/>
                    </a:lnTo>
                    <a:lnTo>
                      <a:pt x="32" y="296"/>
                    </a:lnTo>
                    <a:lnTo>
                      <a:pt x="24" y="296"/>
                    </a:lnTo>
                    <a:lnTo>
                      <a:pt x="24" y="288"/>
                    </a:lnTo>
                    <a:lnTo>
                      <a:pt x="24" y="272"/>
                    </a:lnTo>
                    <a:lnTo>
                      <a:pt x="24" y="264"/>
                    </a:lnTo>
                    <a:lnTo>
                      <a:pt x="8" y="24"/>
                    </a:lnTo>
                    <a:lnTo>
                      <a:pt x="8" y="32"/>
                    </a:lnTo>
                    <a:lnTo>
                      <a:pt x="8" y="40"/>
                    </a:lnTo>
                    <a:lnTo>
                      <a:pt x="24" y="32"/>
                    </a:lnTo>
                    <a:lnTo>
                      <a:pt x="40" y="32"/>
                    </a:lnTo>
                    <a:lnTo>
                      <a:pt x="56" y="16"/>
                    </a:lnTo>
                    <a:lnTo>
                      <a:pt x="208" y="0"/>
                    </a:lnTo>
                    <a:lnTo>
                      <a:pt x="208" y="16"/>
                    </a:lnTo>
                    <a:lnTo>
                      <a:pt x="240" y="272"/>
                    </a:lnTo>
                    <a:lnTo>
                      <a:pt x="232" y="280"/>
                    </a:lnTo>
                    <a:lnTo>
                      <a:pt x="232" y="288"/>
                    </a:lnTo>
                    <a:lnTo>
                      <a:pt x="240" y="296"/>
                    </a:lnTo>
                    <a:lnTo>
                      <a:pt x="240" y="304"/>
                    </a:lnTo>
                    <a:lnTo>
                      <a:pt x="224" y="304"/>
                    </a:lnTo>
                    <a:lnTo>
                      <a:pt x="216" y="312"/>
                    </a:lnTo>
                    <a:lnTo>
                      <a:pt x="208" y="312"/>
                    </a:lnTo>
                    <a:lnTo>
                      <a:pt x="192" y="312"/>
                    </a:lnTo>
                    <a:lnTo>
                      <a:pt x="192" y="328"/>
                    </a:lnTo>
                    <a:lnTo>
                      <a:pt x="200" y="328"/>
                    </a:lnTo>
                    <a:lnTo>
                      <a:pt x="200" y="336"/>
                    </a:lnTo>
                    <a:lnTo>
                      <a:pt x="192" y="344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68" y="360"/>
                    </a:lnTo>
                    <a:lnTo>
                      <a:pt x="168" y="384"/>
                    </a:lnTo>
                    <a:lnTo>
                      <a:pt x="160" y="392"/>
                    </a:lnTo>
                    <a:lnTo>
                      <a:pt x="144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28" y="376"/>
                    </a:lnTo>
                    <a:lnTo>
                      <a:pt x="120" y="400"/>
                    </a:lnTo>
                    <a:lnTo>
                      <a:pt x="120" y="416"/>
                    </a:lnTo>
                    <a:lnTo>
                      <a:pt x="112" y="416"/>
                    </a:lnTo>
                    <a:lnTo>
                      <a:pt x="104" y="408"/>
                    </a:lnTo>
                    <a:lnTo>
                      <a:pt x="104" y="400"/>
                    </a:lnTo>
                    <a:lnTo>
                      <a:pt x="96" y="400"/>
                    </a:lnTo>
                    <a:lnTo>
                      <a:pt x="80" y="416"/>
                    </a:lnTo>
                    <a:lnTo>
                      <a:pt x="80" y="424"/>
                    </a:lnTo>
                    <a:lnTo>
                      <a:pt x="72" y="424"/>
                    </a:lnTo>
                    <a:lnTo>
                      <a:pt x="56" y="408"/>
                    </a:lnTo>
                    <a:lnTo>
                      <a:pt x="48" y="408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0" y="416"/>
                    </a:lnTo>
                    <a:lnTo>
                      <a:pt x="40" y="424"/>
                    </a:lnTo>
                    <a:lnTo>
                      <a:pt x="32" y="424"/>
                    </a:lnTo>
                    <a:lnTo>
                      <a:pt x="24" y="416"/>
                    </a:lnTo>
                    <a:lnTo>
                      <a:pt x="16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0" y="424"/>
                    </a:lnTo>
                    <a:close/>
                  </a:path>
                </a:pathLst>
              </a:custGeom>
              <a:no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" name="Freeform 133"/>
              <p:cNvSpPr>
                <a:spLocks/>
              </p:cNvSpPr>
              <p:nvPr/>
            </p:nvSpPr>
            <p:spPr bwMode="auto">
              <a:xfrm>
                <a:off x="6307555" y="1958597"/>
                <a:ext cx="798203" cy="489828"/>
              </a:xfrm>
              <a:custGeom>
                <a:avLst/>
                <a:gdLst>
                  <a:gd name="T0" fmla="*/ 120 w 464"/>
                  <a:gd name="T1" fmla="*/ 288 h 304"/>
                  <a:gd name="T2" fmla="*/ 400 w 464"/>
                  <a:gd name="T3" fmla="*/ 240 h 304"/>
                  <a:gd name="T4" fmla="*/ 400 w 464"/>
                  <a:gd name="T5" fmla="*/ 240 h 304"/>
                  <a:gd name="T6" fmla="*/ 400 w 464"/>
                  <a:gd name="T7" fmla="*/ 216 h 304"/>
                  <a:gd name="T8" fmla="*/ 416 w 464"/>
                  <a:gd name="T9" fmla="*/ 216 h 304"/>
                  <a:gd name="T10" fmla="*/ 424 w 464"/>
                  <a:gd name="T11" fmla="*/ 224 h 304"/>
                  <a:gd name="T12" fmla="*/ 424 w 464"/>
                  <a:gd name="T13" fmla="*/ 224 h 304"/>
                  <a:gd name="T14" fmla="*/ 440 w 464"/>
                  <a:gd name="T15" fmla="*/ 208 h 304"/>
                  <a:gd name="T16" fmla="*/ 440 w 464"/>
                  <a:gd name="T17" fmla="*/ 208 h 304"/>
                  <a:gd name="T18" fmla="*/ 440 w 464"/>
                  <a:gd name="T19" fmla="*/ 200 h 304"/>
                  <a:gd name="T20" fmla="*/ 456 w 464"/>
                  <a:gd name="T21" fmla="*/ 184 h 304"/>
                  <a:gd name="T22" fmla="*/ 464 w 464"/>
                  <a:gd name="T23" fmla="*/ 176 h 304"/>
                  <a:gd name="T24" fmla="*/ 464 w 464"/>
                  <a:gd name="T25" fmla="*/ 176 h 304"/>
                  <a:gd name="T26" fmla="*/ 464 w 464"/>
                  <a:gd name="T27" fmla="*/ 168 h 304"/>
                  <a:gd name="T28" fmla="*/ 464 w 464"/>
                  <a:gd name="T29" fmla="*/ 168 h 304"/>
                  <a:gd name="T30" fmla="*/ 432 w 464"/>
                  <a:gd name="T31" fmla="*/ 144 h 304"/>
                  <a:gd name="T32" fmla="*/ 416 w 464"/>
                  <a:gd name="T33" fmla="*/ 136 h 304"/>
                  <a:gd name="T34" fmla="*/ 416 w 464"/>
                  <a:gd name="T35" fmla="*/ 120 h 304"/>
                  <a:gd name="T36" fmla="*/ 424 w 464"/>
                  <a:gd name="T37" fmla="*/ 120 h 304"/>
                  <a:gd name="T38" fmla="*/ 424 w 464"/>
                  <a:gd name="T39" fmla="*/ 112 h 304"/>
                  <a:gd name="T40" fmla="*/ 424 w 464"/>
                  <a:gd name="T41" fmla="*/ 112 h 304"/>
                  <a:gd name="T42" fmla="*/ 416 w 464"/>
                  <a:gd name="T43" fmla="*/ 96 h 304"/>
                  <a:gd name="T44" fmla="*/ 416 w 464"/>
                  <a:gd name="T45" fmla="*/ 96 h 304"/>
                  <a:gd name="T46" fmla="*/ 432 w 464"/>
                  <a:gd name="T47" fmla="*/ 80 h 304"/>
                  <a:gd name="T48" fmla="*/ 432 w 464"/>
                  <a:gd name="T49" fmla="*/ 80 h 304"/>
                  <a:gd name="T50" fmla="*/ 432 w 464"/>
                  <a:gd name="T51" fmla="*/ 64 h 304"/>
                  <a:gd name="T52" fmla="*/ 440 w 464"/>
                  <a:gd name="T53" fmla="*/ 56 h 304"/>
                  <a:gd name="T54" fmla="*/ 440 w 464"/>
                  <a:gd name="T55" fmla="*/ 56 h 304"/>
                  <a:gd name="T56" fmla="*/ 424 w 464"/>
                  <a:gd name="T57" fmla="*/ 48 h 304"/>
                  <a:gd name="T58" fmla="*/ 416 w 464"/>
                  <a:gd name="T59" fmla="*/ 48 h 304"/>
                  <a:gd name="T60" fmla="*/ 408 w 464"/>
                  <a:gd name="T61" fmla="*/ 40 h 304"/>
                  <a:gd name="T62" fmla="*/ 408 w 464"/>
                  <a:gd name="T63" fmla="*/ 24 h 304"/>
                  <a:gd name="T64" fmla="*/ 400 w 464"/>
                  <a:gd name="T65" fmla="*/ 16 h 304"/>
                  <a:gd name="T66" fmla="*/ 392 w 464"/>
                  <a:gd name="T67" fmla="*/ 16 h 304"/>
                  <a:gd name="T68" fmla="*/ 384 w 464"/>
                  <a:gd name="T69" fmla="*/ 0 h 304"/>
                  <a:gd name="T70" fmla="*/ 376 w 464"/>
                  <a:gd name="T71" fmla="*/ 0 h 304"/>
                  <a:gd name="T72" fmla="*/ 328 w 464"/>
                  <a:gd name="T73" fmla="*/ 8 h 304"/>
                  <a:gd name="T74" fmla="*/ 216 w 464"/>
                  <a:gd name="T75" fmla="*/ 32 h 304"/>
                  <a:gd name="T76" fmla="*/ 96 w 464"/>
                  <a:gd name="T77" fmla="*/ 56 h 304"/>
                  <a:gd name="T78" fmla="*/ 56 w 464"/>
                  <a:gd name="T79" fmla="*/ 64 h 304"/>
                  <a:gd name="T80" fmla="*/ 56 w 464"/>
                  <a:gd name="T81" fmla="*/ 64 h 304"/>
                  <a:gd name="T82" fmla="*/ 48 w 464"/>
                  <a:gd name="T83" fmla="*/ 40 h 304"/>
                  <a:gd name="T84" fmla="*/ 48 w 464"/>
                  <a:gd name="T85" fmla="*/ 40 h 304"/>
                  <a:gd name="T86" fmla="*/ 40 w 464"/>
                  <a:gd name="T87" fmla="*/ 48 h 304"/>
                  <a:gd name="T88" fmla="*/ 16 w 464"/>
                  <a:gd name="T89" fmla="*/ 72 h 304"/>
                  <a:gd name="T90" fmla="*/ 0 w 464"/>
                  <a:gd name="T91" fmla="*/ 80 h 304"/>
                  <a:gd name="T92" fmla="*/ 0 w 464"/>
                  <a:gd name="T93" fmla="*/ 80 h 304"/>
                  <a:gd name="T94" fmla="*/ 24 w 464"/>
                  <a:gd name="T95" fmla="*/ 216 h 304"/>
                  <a:gd name="T96" fmla="*/ 40 w 464"/>
                  <a:gd name="T97" fmla="*/ 304 h 304"/>
                  <a:gd name="T98" fmla="*/ 40 w 464"/>
                  <a:gd name="T99" fmla="*/ 304 h 304"/>
                  <a:gd name="T100" fmla="*/ 120 w 464"/>
                  <a:gd name="T101" fmla="*/ 288 h 30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64"/>
                  <a:gd name="T154" fmla="*/ 0 h 304"/>
                  <a:gd name="T155" fmla="*/ 464 w 464"/>
                  <a:gd name="T156" fmla="*/ 304 h 304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64" h="304">
                    <a:moveTo>
                      <a:pt x="120" y="288"/>
                    </a:moveTo>
                    <a:lnTo>
                      <a:pt x="400" y="240"/>
                    </a:lnTo>
                    <a:lnTo>
                      <a:pt x="400" y="216"/>
                    </a:lnTo>
                    <a:lnTo>
                      <a:pt x="416" y="216"/>
                    </a:lnTo>
                    <a:lnTo>
                      <a:pt x="424" y="224"/>
                    </a:lnTo>
                    <a:lnTo>
                      <a:pt x="440" y="208"/>
                    </a:lnTo>
                    <a:lnTo>
                      <a:pt x="440" y="200"/>
                    </a:lnTo>
                    <a:lnTo>
                      <a:pt x="456" y="184"/>
                    </a:lnTo>
                    <a:lnTo>
                      <a:pt x="464" y="176"/>
                    </a:lnTo>
                    <a:lnTo>
                      <a:pt x="464" y="168"/>
                    </a:lnTo>
                    <a:lnTo>
                      <a:pt x="432" y="144"/>
                    </a:lnTo>
                    <a:lnTo>
                      <a:pt x="416" y="136"/>
                    </a:lnTo>
                    <a:lnTo>
                      <a:pt x="416" y="120"/>
                    </a:lnTo>
                    <a:lnTo>
                      <a:pt x="424" y="120"/>
                    </a:lnTo>
                    <a:lnTo>
                      <a:pt x="424" y="112"/>
                    </a:lnTo>
                    <a:lnTo>
                      <a:pt x="416" y="96"/>
                    </a:lnTo>
                    <a:lnTo>
                      <a:pt x="432" y="80"/>
                    </a:lnTo>
                    <a:lnTo>
                      <a:pt x="432" y="64"/>
                    </a:lnTo>
                    <a:lnTo>
                      <a:pt x="440" y="56"/>
                    </a:lnTo>
                    <a:lnTo>
                      <a:pt x="424" y="48"/>
                    </a:lnTo>
                    <a:lnTo>
                      <a:pt x="416" y="48"/>
                    </a:lnTo>
                    <a:lnTo>
                      <a:pt x="408" y="40"/>
                    </a:lnTo>
                    <a:lnTo>
                      <a:pt x="408" y="24"/>
                    </a:lnTo>
                    <a:lnTo>
                      <a:pt x="400" y="16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76" y="0"/>
                    </a:lnTo>
                    <a:lnTo>
                      <a:pt x="328" y="8"/>
                    </a:lnTo>
                    <a:lnTo>
                      <a:pt x="216" y="32"/>
                    </a:lnTo>
                    <a:lnTo>
                      <a:pt x="96" y="56"/>
                    </a:lnTo>
                    <a:lnTo>
                      <a:pt x="56" y="64"/>
                    </a:lnTo>
                    <a:lnTo>
                      <a:pt x="48" y="40"/>
                    </a:lnTo>
                    <a:lnTo>
                      <a:pt x="40" y="48"/>
                    </a:lnTo>
                    <a:lnTo>
                      <a:pt x="16" y="72"/>
                    </a:lnTo>
                    <a:lnTo>
                      <a:pt x="0" y="80"/>
                    </a:lnTo>
                    <a:lnTo>
                      <a:pt x="24" y="216"/>
                    </a:lnTo>
                    <a:lnTo>
                      <a:pt x="40" y="304"/>
                    </a:lnTo>
                    <a:lnTo>
                      <a:pt x="120" y="28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Freeform 134"/>
              <p:cNvSpPr>
                <a:spLocks/>
              </p:cNvSpPr>
              <p:nvPr/>
            </p:nvSpPr>
            <p:spPr bwMode="auto">
              <a:xfrm>
                <a:off x="7091272" y="1379217"/>
                <a:ext cx="220193" cy="412488"/>
              </a:xfrm>
              <a:custGeom>
                <a:avLst/>
                <a:gdLst>
                  <a:gd name="T0" fmla="*/ 48 w 128"/>
                  <a:gd name="T1" fmla="*/ 232 h 256"/>
                  <a:gd name="T2" fmla="*/ 40 w 128"/>
                  <a:gd name="T3" fmla="*/ 184 h 256"/>
                  <a:gd name="T4" fmla="*/ 40 w 128"/>
                  <a:gd name="T5" fmla="*/ 168 h 256"/>
                  <a:gd name="T6" fmla="*/ 32 w 128"/>
                  <a:gd name="T7" fmla="*/ 168 h 256"/>
                  <a:gd name="T8" fmla="*/ 32 w 128"/>
                  <a:gd name="T9" fmla="*/ 176 h 256"/>
                  <a:gd name="T10" fmla="*/ 32 w 128"/>
                  <a:gd name="T11" fmla="*/ 176 h 256"/>
                  <a:gd name="T12" fmla="*/ 24 w 128"/>
                  <a:gd name="T13" fmla="*/ 168 h 256"/>
                  <a:gd name="T14" fmla="*/ 24 w 128"/>
                  <a:gd name="T15" fmla="*/ 168 h 256"/>
                  <a:gd name="T16" fmla="*/ 16 w 128"/>
                  <a:gd name="T17" fmla="*/ 128 h 256"/>
                  <a:gd name="T18" fmla="*/ 16 w 128"/>
                  <a:gd name="T19" fmla="*/ 104 h 256"/>
                  <a:gd name="T20" fmla="*/ 16 w 128"/>
                  <a:gd name="T21" fmla="*/ 104 h 256"/>
                  <a:gd name="T22" fmla="*/ 8 w 128"/>
                  <a:gd name="T23" fmla="*/ 88 h 256"/>
                  <a:gd name="T24" fmla="*/ 0 w 128"/>
                  <a:gd name="T25" fmla="*/ 32 h 256"/>
                  <a:gd name="T26" fmla="*/ 0 w 128"/>
                  <a:gd name="T27" fmla="*/ 32 h 256"/>
                  <a:gd name="T28" fmla="*/ 128 w 128"/>
                  <a:gd name="T29" fmla="*/ 0 h 256"/>
                  <a:gd name="T30" fmla="*/ 128 w 128"/>
                  <a:gd name="T31" fmla="*/ 0 h 256"/>
                  <a:gd name="T32" fmla="*/ 128 w 128"/>
                  <a:gd name="T33" fmla="*/ 8 h 256"/>
                  <a:gd name="T34" fmla="*/ 128 w 128"/>
                  <a:gd name="T35" fmla="*/ 8 h 256"/>
                  <a:gd name="T36" fmla="*/ 128 w 128"/>
                  <a:gd name="T37" fmla="*/ 16 h 256"/>
                  <a:gd name="T38" fmla="*/ 120 w 128"/>
                  <a:gd name="T39" fmla="*/ 24 h 256"/>
                  <a:gd name="T40" fmla="*/ 120 w 128"/>
                  <a:gd name="T41" fmla="*/ 24 h 256"/>
                  <a:gd name="T42" fmla="*/ 128 w 128"/>
                  <a:gd name="T43" fmla="*/ 32 h 256"/>
                  <a:gd name="T44" fmla="*/ 128 w 128"/>
                  <a:gd name="T45" fmla="*/ 56 h 256"/>
                  <a:gd name="T46" fmla="*/ 128 w 128"/>
                  <a:gd name="T47" fmla="*/ 64 h 256"/>
                  <a:gd name="T48" fmla="*/ 112 w 128"/>
                  <a:gd name="T49" fmla="*/ 72 h 256"/>
                  <a:gd name="T50" fmla="*/ 112 w 128"/>
                  <a:gd name="T51" fmla="*/ 72 h 256"/>
                  <a:gd name="T52" fmla="*/ 112 w 128"/>
                  <a:gd name="T53" fmla="*/ 72 h 256"/>
                  <a:gd name="T54" fmla="*/ 112 w 128"/>
                  <a:gd name="T55" fmla="*/ 72 h 256"/>
                  <a:gd name="T56" fmla="*/ 104 w 128"/>
                  <a:gd name="T57" fmla="*/ 80 h 256"/>
                  <a:gd name="T58" fmla="*/ 104 w 128"/>
                  <a:gd name="T59" fmla="*/ 80 h 256"/>
                  <a:gd name="T60" fmla="*/ 112 w 128"/>
                  <a:gd name="T61" fmla="*/ 88 h 256"/>
                  <a:gd name="T62" fmla="*/ 112 w 128"/>
                  <a:gd name="T63" fmla="*/ 104 h 256"/>
                  <a:gd name="T64" fmla="*/ 112 w 128"/>
                  <a:gd name="T65" fmla="*/ 128 h 256"/>
                  <a:gd name="T66" fmla="*/ 104 w 128"/>
                  <a:gd name="T67" fmla="*/ 136 h 256"/>
                  <a:gd name="T68" fmla="*/ 104 w 128"/>
                  <a:gd name="T69" fmla="*/ 144 h 256"/>
                  <a:gd name="T70" fmla="*/ 104 w 128"/>
                  <a:gd name="T71" fmla="*/ 152 h 256"/>
                  <a:gd name="T72" fmla="*/ 96 w 128"/>
                  <a:gd name="T73" fmla="*/ 160 h 256"/>
                  <a:gd name="T74" fmla="*/ 96 w 128"/>
                  <a:gd name="T75" fmla="*/ 176 h 256"/>
                  <a:gd name="T76" fmla="*/ 104 w 128"/>
                  <a:gd name="T77" fmla="*/ 184 h 256"/>
                  <a:gd name="T78" fmla="*/ 104 w 128"/>
                  <a:gd name="T79" fmla="*/ 192 h 256"/>
                  <a:gd name="T80" fmla="*/ 112 w 128"/>
                  <a:gd name="T81" fmla="*/ 208 h 256"/>
                  <a:gd name="T82" fmla="*/ 112 w 128"/>
                  <a:gd name="T83" fmla="*/ 216 h 256"/>
                  <a:gd name="T84" fmla="*/ 104 w 128"/>
                  <a:gd name="T85" fmla="*/ 224 h 256"/>
                  <a:gd name="T86" fmla="*/ 104 w 128"/>
                  <a:gd name="T87" fmla="*/ 240 h 256"/>
                  <a:gd name="T88" fmla="*/ 112 w 128"/>
                  <a:gd name="T89" fmla="*/ 240 h 256"/>
                  <a:gd name="T90" fmla="*/ 112 w 128"/>
                  <a:gd name="T91" fmla="*/ 240 h 256"/>
                  <a:gd name="T92" fmla="*/ 56 w 128"/>
                  <a:gd name="T93" fmla="*/ 256 h 256"/>
                  <a:gd name="T94" fmla="*/ 56 w 128"/>
                  <a:gd name="T95" fmla="*/ 256 h 256"/>
                  <a:gd name="T96" fmla="*/ 48 w 128"/>
                  <a:gd name="T97" fmla="*/ 232 h 25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28"/>
                  <a:gd name="T148" fmla="*/ 0 h 256"/>
                  <a:gd name="T149" fmla="*/ 128 w 128"/>
                  <a:gd name="T150" fmla="*/ 256 h 25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28" h="256">
                    <a:moveTo>
                      <a:pt x="48" y="232"/>
                    </a:moveTo>
                    <a:lnTo>
                      <a:pt x="40" y="184"/>
                    </a:lnTo>
                    <a:lnTo>
                      <a:pt x="40" y="168"/>
                    </a:lnTo>
                    <a:lnTo>
                      <a:pt x="32" y="168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16" y="128"/>
                    </a:lnTo>
                    <a:lnTo>
                      <a:pt x="16" y="104"/>
                    </a:lnTo>
                    <a:lnTo>
                      <a:pt x="8" y="88"/>
                    </a:lnTo>
                    <a:lnTo>
                      <a:pt x="0" y="32"/>
                    </a:lnTo>
                    <a:lnTo>
                      <a:pt x="128" y="0"/>
                    </a:lnTo>
                    <a:lnTo>
                      <a:pt x="128" y="8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28" y="32"/>
                    </a:lnTo>
                    <a:lnTo>
                      <a:pt x="128" y="56"/>
                    </a:lnTo>
                    <a:lnTo>
                      <a:pt x="128" y="64"/>
                    </a:lnTo>
                    <a:lnTo>
                      <a:pt x="112" y="72"/>
                    </a:lnTo>
                    <a:lnTo>
                      <a:pt x="104" y="80"/>
                    </a:lnTo>
                    <a:lnTo>
                      <a:pt x="112" y="88"/>
                    </a:lnTo>
                    <a:lnTo>
                      <a:pt x="112" y="104"/>
                    </a:lnTo>
                    <a:lnTo>
                      <a:pt x="112" y="128"/>
                    </a:lnTo>
                    <a:lnTo>
                      <a:pt x="104" y="136"/>
                    </a:lnTo>
                    <a:lnTo>
                      <a:pt x="104" y="144"/>
                    </a:lnTo>
                    <a:lnTo>
                      <a:pt x="104" y="152"/>
                    </a:lnTo>
                    <a:lnTo>
                      <a:pt x="96" y="160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112" y="208"/>
                    </a:lnTo>
                    <a:lnTo>
                      <a:pt x="112" y="216"/>
                    </a:lnTo>
                    <a:lnTo>
                      <a:pt x="104" y="224"/>
                    </a:lnTo>
                    <a:lnTo>
                      <a:pt x="104" y="240"/>
                    </a:lnTo>
                    <a:lnTo>
                      <a:pt x="112" y="240"/>
                    </a:lnTo>
                    <a:lnTo>
                      <a:pt x="56" y="256"/>
                    </a:lnTo>
                    <a:lnTo>
                      <a:pt x="48" y="2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Freeform 135"/>
              <p:cNvSpPr>
                <a:spLocks/>
              </p:cNvSpPr>
              <p:nvPr/>
            </p:nvSpPr>
            <p:spPr bwMode="auto">
              <a:xfrm>
                <a:off x="4793722" y="1056281"/>
                <a:ext cx="948861" cy="412488"/>
              </a:xfrm>
              <a:custGeom>
                <a:avLst/>
                <a:gdLst>
                  <a:gd name="T0" fmla="*/ 520 w 552"/>
                  <a:gd name="T1" fmla="*/ 232 h 256"/>
                  <a:gd name="T2" fmla="*/ 496 w 552"/>
                  <a:gd name="T3" fmla="*/ 232 h 256"/>
                  <a:gd name="T4" fmla="*/ 496 w 552"/>
                  <a:gd name="T5" fmla="*/ 200 h 256"/>
                  <a:gd name="T6" fmla="*/ 432 w 552"/>
                  <a:gd name="T7" fmla="*/ 216 h 256"/>
                  <a:gd name="T8" fmla="*/ 384 w 552"/>
                  <a:gd name="T9" fmla="*/ 248 h 256"/>
                  <a:gd name="T10" fmla="*/ 368 w 552"/>
                  <a:gd name="T11" fmla="*/ 248 h 256"/>
                  <a:gd name="T12" fmla="*/ 360 w 552"/>
                  <a:gd name="T13" fmla="*/ 240 h 256"/>
                  <a:gd name="T14" fmla="*/ 336 w 552"/>
                  <a:gd name="T15" fmla="*/ 248 h 256"/>
                  <a:gd name="T16" fmla="*/ 320 w 552"/>
                  <a:gd name="T17" fmla="*/ 232 h 256"/>
                  <a:gd name="T18" fmla="*/ 272 w 552"/>
                  <a:gd name="T19" fmla="*/ 216 h 256"/>
                  <a:gd name="T20" fmla="*/ 272 w 552"/>
                  <a:gd name="T21" fmla="*/ 208 h 256"/>
                  <a:gd name="T22" fmla="*/ 256 w 552"/>
                  <a:gd name="T23" fmla="*/ 224 h 256"/>
                  <a:gd name="T24" fmla="*/ 248 w 552"/>
                  <a:gd name="T25" fmla="*/ 200 h 256"/>
                  <a:gd name="T26" fmla="*/ 256 w 552"/>
                  <a:gd name="T27" fmla="*/ 192 h 256"/>
                  <a:gd name="T28" fmla="*/ 256 w 552"/>
                  <a:gd name="T29" fmla="*/ 192 h 256"/>
                  <a:gd name="T30" fmla="*/ 264 w 552"/>
                  <a:gd name="T31" fmla="*/ 192 h 256"/>
                  <a:gd name="T32" fmla="*/ 288 w 552"/>
                  <a:gd name="T33" fmla="*/ 168 h 256"/>
                  <a:gd name="T34" fmla="*/ 296 w 552"/>
                  <a:gd name="T35" fmla="*/ 160 h 256"/>
                  <a:gd name="T36" fmla="*/ 272 w 552"/>
                  <a:gd name="T37" fmla="*/ 152 h 256"/>
                  <a:gd name="T38" fmla="*/ 232 w 552"/>
                  <a:gd name="T39" fmla="*/ 176 h 256"/>
                  <a:gd name="T40" fmla="*/ 192 w 552"/>
                  <a:gd name="T41" fmla="*/ 224 h 256"/>
                  <a:gd name="T42" fmla="*/ 160 w 552"/>
                  <a:gd name="T43" fmla="*/ 232 h 256"/>
                  <a:gd name="T44" fmla="*/ 120 w 552"/>
                  <a:gd name="T45" fmla="*/ 256 h 256"/>
                  <a:gd name="T46" fmla="*/ 88 w 552"/>
                  <a:gd name="T47" fmla="*/ 256 h 256"/>
                  <a:gd name="T48" fmla="*/ 88 w 552"/>
                  <a:gd name="T49" fmla="*/ 248 h 256"/>
                  <a:gd name="T50" fmla="*/ 96 w 552"/>
                  <a:gd name="T51" fmla="*/ 224 h 256"/>
                  <a:gd name="T52" fmla="*/ 56 w 552"/>
                  <a:gd name="T53" fmla="*/ 232 h 256"/>
                  <a:gd name="T54" fmla="*/ 32 w 552"/>
                  <a:gd name="T55" fmla="*/ 240 h 256"/>
                  <a:gd name="T56" fmla="*/ 0 w 552"/>
                  <a:gd name="T57" fmla="*/ 240 h 256"/>
                  <a:gd name="T58" fmla="*/ 72 w 552"/>
                  <a:gd name="T59" fmla="*/ 160 h 256"/>
                  <a:gd name="T60" fmla="*/ 168 w 552"/>
                  <a:gd name="T61" fmla="*/ 104 h 256"/>
                  <a:gd name="T62" fmla="*/ 192 w 552"/>
                  <a:gd name="T63" fmla="*/ 64 h 256"/>
                  <a:gd name="T64" fmla="*/ 216 w 552"/>
                  <a:gd name="T65" fmla="*/ 56 h 256"/>
                  <a:gd name="T66" fmla="*/ 216 w 552"/>
                  <a:gd name="T67" fmla="*/ 72 h 256"/>
                  <a:gd name="T68" fmla="*/ 240 w 552"/>
                  <a:gd name="T69" fmla="*/ 32 h 256"/>
                  <a:gd name="T70" fmla="*/ 240 w 552"/>
                  <a:gd name="T71" fmla="*/ 48 h 256"/>
                  <a:gd name="T72" fmla="*/ 256 w 552"/>
                  <a:gd name="T73" fmla="*/ 32 h 256"/>
                  <a:gd name="T74" fmla="*/ 248 w 552"/>
                  <a:gd name="T75" fmla="*/ 8 h 256"/>
                  <a:gd name="T76" fmla="*/ 280 w 552"/>
                  <a:gd name="T77" fmla="*/ 8 h 256"/>
                  <a:gd name="T78" fmla="*/ 352 w 552"/>
                  <a:gd name="T79" fmla="*/ 8 h 256"/>
                  <a:gd name="T80" fmla="*/ 392 w 552"/>
                  <a:gd name="T81" fmla="*/ 64 h 256"/>
                  <a:gd name="T82" fmla="*/ 472 w 552"/>
                  <a:gd name="T83" fmla="*/ 80 h 256"/>
                  <a:gd name="T84" fmla="*/ 488 w 552"/>
                  <a:gd name="T85" fmla="*/ 80 h 256"/>
                  <a:gd name="T86" fmla="*/ 504 w 552"/>
                  <a:gd name="T87" fmla="*/ 136 h 256"/>
                  <a:gd name="T88" fmla="*/ 504 w 552"/>
                  <a:gd name="T89" fmla="*/ 184 h 256"/>
                  <a:gd name="T90" fmla="*/ 536 w 552"/>
                  <a:gd name="T91" fmla="*/ 184 h 256"/>
                  <a:gd name="T92" fmla="*/ 536 w 552"/>
                  <a:gd name="T93" fmla="*/ 200 h 256"/>
                  <a:gd name="T94" fmla="*/ 536 w 552"/>
                  <a:gd name="T95" fmla="*/ 224 h 256"/>
                  <a:gd name="T96" fmla="*/ 536 w 552"/>
                  <a:gd name="T97" fmla="*/ 232 h 25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52"/>
                  <a:gd name="T148" fmla="*/ 0 h 256"/>
                  <a:gd name="T149" fmla="*/ 552 w 552"/>
                  <a:gd name="T150" fmla="*/ 256 h 25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52" h="256">
                    <a:moveTo>
                      <a:pt x="536" y="232"/>
                    </a:moveTo>
                    <a:lnTo>
                      <a:pt x="528" y="232"/>
                    </a:lnTo>
                    <a:lnTo>
                      <a:pt x="520" y="232"/>
                    </a:lnTo>
                    <a:lnTo>
                      <a:pt x="512" y="232"/>
                    </a:lnTo>
                    <a:lnTo>
                      <a:pt x="496" y="232"/>
                    </a:lnTo>
                    <a:lnTo>
                      <a:pt x="496" y="224"/>
                    </a:lnTo>
                    <a:lnTo>
                      <a:pt x="496" y="208"/>
                    </a:lnTo>
                    <a:lnTo>
                      <a:pt x="496" y="200"/>
                    </a:lnTo>
                    <a:lnTo>
                      <a:pt x="480" y="208"/>
                    </a:lnTo>
                    <a:lnTo>
                      <a:pt x="464" y="216"/>
                    </a:lnTo>
                    <a:lnTo>
                      <a:pt x="432" y="216"/>
                    </a:lnTo>
                    <a:lnTo>
                      <a:pt x="416" y="216"/>
                    </a:lnTo>
                    <a:lnTo>
                      <a:pt x="384" y="248"/>
                    </a:lnTo>
                    <a:lnTo>
                      <a:pt x="376" y="248"/>
                    </a:lnTo>
                    <a:lnTo>
                      <a:pt x="368" y="248"/>
                    </a:lnTo>
                    <a:lnTo>
                      <a:pt x="368" y="240"/>
                    </a:lnTo>
                    <a:lnTo>
                      <a:pt x="360" y="240"/>
                    </a:lnTo>
                    <a:lnTo>
                      <a:pt x="352" y="240"/>
                    </a:lnTo>
                    <a:lnTo>
                      <a:pt x="352" y="248"/>
                    </a:lnTo>
                    <a:lnTo>
                      <a:pt x="336" y="248"/>
                    </a:lnTo>
                    <a:lnTo>
                      <a:pt x="328" y="240"/>
                    </a:lnTo>
                    <a:lnTo>
                      <a:pt x="328" y="232"/>
                    </a:lnTo>
                    <a:lnTo>
                      <a:pt x="320" y="232"/>
                    </a:lnTo>
                    <a:lnTo>
                      <a:pt x="304" y="208"/>
                    </a:lnTo>
                    <a:lnTo>
                      <a:pt x="288" y="208"/>
                    </a:lnTo>
                    <a:lnTo>
                      <a:pt x="272" y="216"/>
                    </a:lnTo>
                    <a:lnTo>
                      <a:pt x="272" y="208"/>
                    </a:lnTo>
                    <a:lnTo>
                      <a:pt x="264" y="208"/>
                    </a:lnTo>
                    <a:lnTo>
                      <a:pt x="256" y="224"/>
                    </a:lnTo>
                    <a:lnTo>
                      <a:pt x="256" y="200"/>
                    </a:lnTo>
                    <a:lnTo>
                      <a:pt x="256" y="208"/>
                    </a:lnTo>
                    <a:lnTo>
                      <a:pt x="248" y="208"/>
                    </a:lnTo>
                    <a:lnTo>
                      <a:pt x="248" y="200"/>
                    </a:lnTo>
                    <a:lnTo>
                      <a:pt x="248" y="192"/>
                    </a:lnTo>
                    <a:lnTo>
                      <a:pt x="256" y="192"/>
                    </a:lnTo>
                    <a:lnTo>
                      <a:pt x="256" y="200"/>
                    </a:lnTo>
                    <a:lnTo>
                      <a:pt x="264" y="192"/>
                    </a:lnTo>
                    <a:lnTo>
                      <a:pt x="264" y="184"/>
                    </a:lnTo>
                    <a:lnTo>
                      <a:pt x="272" y="184"/>
                    </a:lnTo>
                    <a:lnTo>
                      <a:pt x="288" y="168"/>
                    </a:lnTo>
                    <a:lnTo>
                      <a:pt x="288" y="160"/>
                    </a:lnTo>
                    <a:lnTo>
                      <a:pt x="296" y="160"/>
                    </a:lnTo>
                    <a:lnTo>
                      <a:pt x="304" y="152"/>
                    </a:lnTo>
                    <a:lnTo>
                      <a:pt x="296" y="152"/>
                    </a:lnTo>
                    <a:lnTo>
                      <a:pt x="272" y="152"/>
                    </a:lnTo>
                    <a:lnTo>
                      <a:pt x="248" y="168"/>
                    </a:lnTo>
                    <a:lnTo>
                      <a:pt x="240" y="176"/>
                    </a:lnTo>
                    <a:lnTo>
                      <a:pt x="232" y="176"/>
                    </a:lnTo>
                    <a:lnTo>
                      <a:pt x="216" y="208"/>
                    </a:lnTo>
                    <a:lnTo>
                      <a:pt x="200" y="216"/>
                    </a:lnTo>
                    <a:lnTo>
                      <a:pt x="192" y="224"/>
                    </a:lnTo>
                    <a:lnTo>
                      <a:pt x="184" y="224"/>
                    </a:lnTo>
                    <a:lnTo>
                      <a:pt x="176" y="224"/>
                    </a:lnTo>
                    <a:lnTo>
                      <a:pt x="160" y="232"/>
                    </a:lnTo>
                    <a:lnTo>
                      <a:pt x="152" y="240"/>
                    </a:lnTo>
                    <a:lnTo>
                      <a:pt x="128" y="248"/>
                    </a:lnTo>
                    <a:lnTo>
                      <a:pt x="120" y="256"/>
                    </a:lnTo>
                    <a:lnTo>
                      <a:pt x="104" y="248"/>
                    </a:lnTo>
                    <a:lnTo>
                      <a:pt x="96" y="248"/>
                    </a:lnTo>
                    <a:lnTo>
                      <a:pt x="88" y="256"/>
                    </a:lnTo>
                    <a:lnTo>
                      <a:pt x="88" y="248"/>
                    </a:lnTo>
                    <a:lnTo>
                      <a:pt x="88" y="240"/>
                    </a:lnTo>
                    <a:lnTo>
                      <a:pt x="88" y="232"/>
                    </a:lnTo>
                    <a:lnTo>
                      <a:pt x="96" y="224"/>
                    </a:lnTo>
                    <a:lnTo>
                      <a:pt x="88" y="216"/>
                    </a:lnTo>
                    <a:lnTo>
                      <a:pt x="80" y="224"/>
                    </a:lnTo>
                    <a:lnTo>
                      <a:pt x="56" y="232"/>
                    </a:lnTo>
                    <a:lnTo>
                      <a:pt x="48" y="240"/>
                    </a:lnTo>
                    <a:lnTo>
                      <a:pt x="40" y="240"/>
                    </a:lnTo>
                    <a:lnTo>
                      <a:pt x="32" y="240"/>
                    </a:lnTo>
                    <a:lnTo>
                      <a:pt x="24" y="248"/>
                    </a:lnTo>
                    <a:lnTo>
                      <a:pt x="16" y="248"/>
                    </a:lnTo>
                    <a:lnTo>
                      <a:pt x="8" y="248"/>
                    </a:lnTo>
                    <a:lnTo>
                      <a:pt x="0" y="240"/>
                    </a:lnTo>
                    <a:lnTo>
                      <a:pt x="24" y="216"/>
                    </a:lnTo>
                    <a:lnTo>
                      <a:pt x="64" y="176"/>
                    </a:lnTo>
                    <a:lnTo>
                      <a:pt x="72" y="160"/>
                    </a:lnTo>
                    <a:lnTo>
                      <a:pt x="104" y="136"/>
                    </a:lnTo>
                    <a:lnTo>
                      <a:pt x="136" y="136"/>
                    </a:lnTo>
                    <a:lnTo>
                      <a:pt x="160" y="120"/>
                    </a:lnTo>
                    <a:lnTo>
                      <a:pt x="168" y="104"/>
                    </a:lnTo>
                    <a:lnTo>
                      <a:pt x="176" y="104"/>
                    </a:lnTo>
                    <a:lnTo>
                      <a:pt x="184" y="96"/>
                    </a:lnTo>
                    <a:lnTo>
                      <a:pt x="192" y="72"/>
                    </a:lnTo>
                    <a:lnTo>
                      <a:pt x="192" y="64"/>
                    </a:lnTo>
                    <a:lnTo>
                      <a:pt x="200" y="56"/>
                    </a:lnTo>
                    <a:lnTo>
                      <a:pt x="216" y="56"/>
                    </a:lnTo>
                    <a:lnTo>
                      <a:pt x="224" y="48"/>
                    </a:lnTo>
                    <a:lnTo>
                      <a:pt x="216" y="56"/>
                    </a:lnTo>
                    <a:lnTo>
                      <a:pt x="216" y="72"/>
                    </a:lnTo>
                    <a:lnTo>
                      <a:pt x="224" y="72"/>
                    </a:lnTo>
                    <a:lnTo>
                      <a:pt x="232" y="40"/>
                    </a:lnTo>
                    <a:lnTo>
                      <a:pt x="240" y="32"/>
                    </a:lnTo>
                    <a:lnTo>
                      <a:pt x="240" y="24"/>
                    </a:lnTo>
                    <a:lnTo>
                      <a:pt x="248" y="32"/>
                    </a:lnTo>
                    <a:lnTo>
                      <a:pt x="240" y="48"/>
                    </a:lnTo>
                    <a:lnTo>
                      <a:pt x="240" y="56"/>
                    </a:lnTo>
                    <a:lnTo>
                      <a:pt x="248" y="48"/>
                    </a:lnTo>
                    <a:lnTo>
                      <a:pt x="256" y="32"/>
                    </a:lnTo>
                    <a:lnTo>
                      <a:pt x="264" y="32"/>
                    </a:lnTo>
                    <a:lnTo>
                      <a:pt x="248" y="8"/>
                    </a:lnTo>
                    <a:lnTo>
                      <a:pt x="256" y="0"/>
                    </a:lnTo>
                    <a:lnTo>
                      <a:pt x="264" y="0"/>
                    </a:lnTo>
                    <a:lnTo>
                      <a:pt x="280" y="8"/>
                    </a:lnTo>
                    <a:lnTo>
                      <a:pt x="312" y="16"/>
                    </a:lnTo>
                    <a:lnTo>
                      <a:pt x="336" y="16"/>
                    </a:lnTo>
                    <a:lnTo>
                      <a:pt x="352" y="16"/>
                    </a:lnTo>
                    <a:lnTo>
                      <a:pt x="352" y="8"/>
                    </a:lnTo>
                    <a:lnTo>
                      <a:pt x="368" y="16"/>
                    </a:lnTo>
                    <a:lnTo>
                      <a:pt x="376" y="16"/>
                    </a:lnTo>
                    <a:lnTo>
                      <a:pt x="384" y="24"/>
                    </a:lnTo>
                    <a:lnTo>
                      <a:pt x="392" y="64"/>
                    </a:lnTo>
                    <a:lnTo>
                      <a:pt x="424" y="88"/>
                    </a:lnTo>
                    <a:lnTo>
                      <a:pt x="448" y="88"/>
                    </a:lnTo>
                    <a:lnTo>
                      <a:pt x="456" y="88"/>
                    </a:lnTo>
                    <a:lnTo>
                      <a:pt x="472" y="80"/>
                    </a:lnTo>
                    <a:lnTo>
                      <a:pt x="480" y="80"/>
                    </a:lnTo>
                    <a:lnTo>
                      <a:pt x="488" y="80"/>
                    </a:lnTo>
                    <a:lnTo>
                      <a:pt x="488" y="104"/>
                    </a:lnTo>
                    <a:lnTo>
                      <a:pt x="488" y="120"/>
                    </a:lnTo>
                    <a:lnTo>
                      <a:pt x="488" y="128"/>
                    </a:lnTo>
                    <a:lnTo>
                      <a:pt x="504" y="136"/>
                    </a:lnTo>
                    <a:lnTo>
                      <a:pt x="512" y="144"/>
                    </a:lnTo>
                    <a:lnTo>
                      <a:pt x="512" y="152"/>
                    </a:lnTo>
                    <a:lnTo>
                      <a:pt x="504" y="168"/>
                    </a:lnTo>
                    <a:lnTo>
                      <a:pt x="504" y="184"/>
                    </a:lnTo>
                    <a:lnTo>
                      <a:pt x="520" y="184"/>
                    </a:lnTo>
                    <a:lnTo>
                      <a:pt x="528" y="184"/>
                    </a:lnTo>
                    <a:lnTo>
                      <a:pt x="536" y="184"/>
                    </a:lnTo>
                    <a:lnTo>
                      <a:pt x="528" y="192"/>
                    </a:lnTo>
                    <a:lnTo>
                      <a:pt x="536" y="200"/>
                    </a:lnTo>
                    <a:lnTo>
                      <a:pt x="536" y="208"/>
                    </a:lnTo>
                    <a:lnTo>
                      <a:pt x="528" y="216"/>
                    </a:lnTo>
                    <a:lnTo>
                      <a:pt x="528" y="224"/>
                    </a:lnTo>
                    <a:lnTo>
                      <a:pt x="536" y="224"/>
                    </a:lnTo>
                    <a:lnTo>
                      <a:pt x="552" y="216"/>
                    </a:lnTo>
                    <a:lnTo>
                      <a:pt x="536" y="2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" name="Freeform 136"/>
              <p:cNvSpPr>
                <a:spLocks/>
              </p:cNvSpPr>
              <p:nvPr/>
            </p:nvSpPr>
            <p:spPr bwMode="auto">
              <a:xfrm>
                <a:off x="5316681" y="1494550"/>
                <a:ext cx="370853" cy="761202"/>
              </a:xfrm>
              <a:custGeom>
                <a:avLst/>
                <a:gdLst>
                  <a:gd name="T0" fmla="*/ 216 w 216"/>
                  <a:gd name="T1" fmla="*/ 32 h 472"/>
                  <a:gd name="T2" fmla="*/ 208 w 216"/>
                  <a:gd name="T3" fmla="*/ 40 h 472"/>
                  <a:gd name="T4" fmla="*/ 200 w 216"/>
                  <a:gd name="T5" fmla="*/ 56 h 472"/>
                  <a:gd name="T6" fmla="*/ 208 w 216"/>
                  <a:gd name="T7" fmla="*/ 64 h 472"/>
                  <a:gd name="T8" fmla="*/ 200 w 216"/>
                  <a:gd name="T9" fmla="*/ 72 h 472"/>
                  <a:gd name="T10" fmla="*/ 184 w 216"/>
                  <a:gd name="T11" fmla="*/ 120 h 472"/>
                  <a:gd name="T12" fmla="*/ 176 w 216"/>
                  <a:gd name="T13" fmla="*/ 136 h 472"/>
                  <a:gd name="T14" fmla="*/ 168 w 216"/>
                  <a:gd name="T15" fmla="*/ 136 h 472"/>
                  <a:gd name="T16" fmla="*/ 168 w 216"/>
                  <a:gd name="T17" fmla="*/ 104 h 472"/>
                  <a:gd name="T18" fmla="*/ 168 w 216"/>
                  <a:gd name="T19" fmla="*/ 96 h 472"/>
                  <a:gd name="T20" fmla="*/ 152 w 216"/>
                  <a:gd name="T21" fmla="*/ 120 h 472"/>
                  <a:gd name="T22" fmla="*/ 144 w 216"/>
                  <a:gd name="T23" fmla="*/ 120 h 472"/>
                  <a:gd name="T24" fmla="*/ 136 w 216"/>
                  <a:gd name="T25" fmla="*/ 128 h 472"/>
                  <a:gd name="T26" fmla="*/ 128 w 216"/>
                  <a:gd name="T27" fmla="*/ 144 h 472"/>
                  <a:gd name="T28" fmla="*/ 128 w 216"/>
                  <a:gd name="T29" fmla="*/ 160 h 472"/>
                  <a:gd name="T30" fmla="*/ 112 w 216"/>
                  <a:gd name="T31" fmla="*/ 216 h 472"/>
                  <a:gd name="T32" fmla="*/ 120 w 216"/>
                  <a:gd name="T33" fmla="*/ 240 h 472"/>
                  <a:gd name="T34" fmla="*/ 112 w 216"/>
                  <a:gd name="T35" fmla="*/ 256 h 472"/>
                  <a:gd name="T36" fmla="*/ 152 w 216"/>
                  <a:gd name="T37" fmla="*/ 328 h 472"/>
                  <a:gd name="T38" fmla="*/ 136 w 216"/>
                  <a:gd name="T39" fmla="*/ 408 h 472"/>
                  <a:gd name="T40" fmla="*/ 128 w 216"/>
                  <a:gd name="T41" fmla="*/ 432 h 472"/>
                  <a:gd name="T42" fmla="*/ 80 w 216"/>
                  <a:gd name="T43" fmla="*/ 472 h 472"/>
                  <a:gd name="T44" fmla="*/ 64 w 216"/>
                  <a:gd name="T45" fmla="*/ 456 h 472"/>
                  <a:gd name="T46" fmla="*/ 48 w 216"/>
                  <a:gd name="T47" fmla="*/ 440 h 472"/>
                  <a:gd name="T48" fmla="*/ 48 w 216"/>
                  <a:gd name="T49" fmla="*/ 424 h 472"/>
                  <a:gd name="T50" fmla="*/ 32 w 216"/>
                  <a:gd name="T51" fmla="*/ 392 h 472"/>
                  <a:gd name="T52" fmla="*/ 32 w 216"/>
                  <a:gd name="T53" fmla="*/ 360 h 472"/>
                  <a:gd name="T54" fmla="*/ 24 w 216"/>
                  <a:gd name="T55" fmla="*/ 344 h 472"/>
                  <a:gd name="T56" fmla="*/ 32 w 216"/>
                  <a:gd name="T57" fmla="*/ 272 h 472"/>
                  <a:gd name="T58" fmla="*/ 32 w 216"/>
                  <a:gd name="T59" fmla="*/ 248 h 472"/>
                  <a:gd name="T60" fmla="*/ 40 w 216"/>
                  <a:gd name="T61" fmla="*/ 208 h 472"/>
                  <a:gd name="T62" fmla="*/ 40 w 216"/>
                  <a:gd name="T63" fmla="*/ 176 h 472"/>
                  <a:gd name="T64" fmla="*/ 56 w 216"/>
                  <a:gd name="T65" fmla="*/ 136 h 472"/>
                  <a:gd name="T66" fmla="*/ 64 w 216"/>
                  <a:gd name="T67" fmla="*/ 112 h 472"/>
                  <a:gd name="T68" fmla="*/ 64 w 216"/>
                  <a:gd name="T69" fmla="*/ 96 h 472"/>
                  <a:gd name="T70" fmla="*/ 64 w 216"/>
                  <a:gd name="T71" fmla="*/ 96 h 472"/>
                  <a:gd name="T72" fmla="*/ 40 w 216"/>
                  <a:gd name="T73" fmla="*/ 136 h 472"/>
                  <a:gd name="T74" fmla="*/ 24 w 216"/>
                  <a:gd name="T75" fmla="*/ 136 h 472"/>
                  <a:gd name="T76" fmla="*/ 8 w 216"/>
                  <a:gd name="T77" fmla="*/ 176 h 472"/>
                  <a:gd name="T78" fmla="*/ 0 w 216"/>
                  <a:gd name="T79" fmla="*/ 160 h 472"/>
                  <a:gd name="T80" fmla="*/ 8 w 216"/>
                  <a:gd name="T81" fmla="*/ 136 h 472"/>
                  <a:gd name="T82" fmla="*/ 24 w 216"/>
                  <a:gd name="T83" fmla="*/ 120 h 472"/>
                  <a:gd name="T84" fmla="*/ 32 w 216"/>
                  <a:gd name="T85" fmla="*/ 104 h 472"/>
                  <a:gd name="T86" fmla="*/ 32 w 216"/>
                  <a:gd name="T87" fmla="*/ 104 h 472"/>
                  <a:gd name="T88" fmla="*/ 56 w 216"/>
                  <a:gd name="T89" fmla="*/ 56 h 472"/>
                  <a:gd name="T90" fmla="*/ 64 w 216"/>
                  <a:gd name="T91" fmla="*/ 32 h 472"/>
                  <a:gd name="T92" fmla="*/ 64 w 216"/>
                  <a:gd name="T93" fmla="*/ 48 h 472"/>
                  <a:gd name="T94" fmla="*/ 80 w 216"/>
                  <a:gd name="T95" fmla="*/ 40 h 472"/>
                  <a:gd name="T96" fmla="*/ 80 w 216"/>
                  <a:gd name="T97" fmla="*/ 40 h 472"/>
                  <a:gd name="T98" fmla="*/ 88 w 216"/>
                  <a:gd name="T99" fmla="*/ 32 h 472"/>
                  <a:gd name="T100" fmla="*/ 88 w 216"/>
                  <a:gd name="T101" fmla="*/ 40 h 472"/>
                  <a:gd name="T102" fmla="*/ 88 w 216"/>
                  <a:gd name="T103" fmla="*/ 56 h 472"/>
                  <a:gd name="T104" fmla="*/ 104 w 216"/>
                  <a:gd name="T105" fmla="*/ 40 h 472"/>
                  <a:gd name="T106" fmla="*/ 104 w 216"/>
                  <a:gd name="T107" fmla="*/ 32 h 472"/>
                  <a:gd name="T108" fmla="*/ 120 w 216"/>
                  <a:gd name="T109" fmla="*/ 16 h 472"/>
                  <a:gd name="T110" fmla="*/ 136 w 216"/>
                  <a:gd name="T111" fmla="*/ 16 h 472"/>
                  <a:gd name="T112" fmla="*/ 152 w 216"/>
                  <a:gd name="T113" fmla="*/ 16 h 472"/>
                  <a:gd name="T114" fmla="*/ 192 w 216"/>
                  <a:gd name="T115" fmla="*/ 0 h 472"/>
                  <a:gd name="T116" fmla="*/ 208 w 216"/>
                  <a:gd name="T117" fmla="*/ 16 h 47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16"/>
                  <a:gd name="T178" fmla="*/ 0 h 472"/>
                  <a:gd name="T179" fmla="*/ 216 w 216"/>
                  <a:gd name="T180" fmla="*/ 472 h 47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16" h="472">
                    <a:moveTo>
                      <a:pt x="216" y="24"/>
                    </a:moveTo>
                    <a:lnTo>
                      <a:pt x="216" y="32"/>
                    </a:lnTo>
                    <a:lnTo>
                      <a:pt x="208" y="32"/>
                    </a:lnTo>
                    <a:lnTo>
                      <a:pt x="208" y="40"/>
                    </a:lnTo>
                    <a:lnTo>
                      <a:pt x="200" y="40"/>
                    </a:lnTo>
                    <a:lnTo>
                      <a:pt x="200" y="56"/>
                    </a:lnTo>
                    <a:lnTo>
                      <a:pt x="208" y="64"/>
                    </a:lnTo>
                    <a:lnTo>
                      <a:pt x="208" y="72"/>
                    </a:lnTo>
                    <a:lnTo>
                      <a:pt x="200" y="72"/>
                    </a:lnTo>
                    <a:lnTo>
                      <a:pt x="184" y="80"/>
                    </a:lnTo>
                    <a:lnTo>
                      <a:pt x="184" y="96"/>
                    </a:lnTo>
                    <a:lnTo>
                      <a:pt x="184" y="120"/>
                    </a:lnTo>
                    <a:lnTo>
                      <a:pt x="184" y="128"/>
                    </a:lnTo>
                    <a:lnTo>
                      <a:pt x="176" y="136"/>
                    </a:lnTo>
                    <a:lnTo>
                      <a:pt x="168" y="136"/>
                    </a:lnTo>
                    <a:lnTo>
                      <a:pt x="168" y="128"/>
                    </a:lnTo>
                    <a:lnTo>
                      <a:pt x="168" y="104"/>
                    </a:lnTo>
                    <a:lnTo>
                      <a:pt x="168" y="96"/>
                    </a:lnTo>
                    <a:lnTo>
                      <a:pt x="160" y="104"/>
                    </a:lnTo>
                    <a:lnTo>
                      <a:pt x="152" y="120"/>
                    </a:lnTo>
                    <a:lnTo>
                      <a:pt x="144" y="120"/>
                    </a:lnTo>
                    <a:lnTo>
                      <a:pt x="136" y="128"/>
                    </a:lnTo>
                    <a:lnTo>
                      <a:pt x="136" y="144"/>
                    </a:lnTo>
                    <a:lnTo>
                      <a:pt x="128" y="144"/>
                    </a:lnTo>
                    <a:lnTo>
                      <a:pt x="128" y="152"/>
                    </a:lnTo>
                    <a:lnTo>
                      <a:pt x="128" y="160"/>
                    </a:lnTo>
                    <a:lnTo>
                      <a:pt x="128" y="176"/>
                    </a:lnTo>
                    <a:lnTo>
                      <a:pt x="120" y="208"/>
                    </a:lnTo>
                    <a:lnTo>
                      <a:pt x="112" y="216"/>
                    </a:lnTo>
                    <a:lnTo>
                      <a:pt x="120" y="232"/>
                    </a:lnTo>
                    <a:lnTo>
                      <a:pt x="120" y="240"/>
                    </a:lnTo>
                    <a:lnTo>
                      <a:pt x="120" y="248"/>
                    </a:lnTo>
                    <a:lnTo>
                      <a:pt x="112" y="248"/>
                    </a:lnTo>
                    <a:lnTo>
                      <a:pt x="112" y="256"/>
                    </a:lnTo>
                    <a:lnTo>
                      <a:pt x="128" y="296"/>
                    </a:lnTo>
                    <a:lnTo>
                      <a:pt x="144" y="304"/>
                    </a:lnTo>
                    <a:lnTo>
                      <a:pt x="152" y="328"/>
                    </a:lnTo>
                    <a:lnTo>
                      <a:pt x="152" y="368"/>
                    </a:lnTo>
                    <a:lnTo>
                      <a:pt x="144" y="392"/>
                    </a:lnTo>
                    <a:lnTo>
                      <a:pt x="136" y="408"/>
                    </a:lnTo>
                    <a:lnTo>
                      <a:pt x="128" y="424"/>
                    </a:lnTo>
                    <a:lnTo>
                      <a:pt x="128" y="432"/>
                    </a:lnTo>
                    <a:lnTo>
                      <a:pt x="120" y="448"/>
                    </a:lnTo>
                    <a:lnTo>
                      <a:pt x="104" y="456"/>
                    </a:lnTo>
                    <a:lnTo>
                      <a:pt x="80" y="472"/>
                    </a:lnTo>
                    <a:lnTo>
                      <a:pt x="72" y="472"/>
                    </a:lnTo>
                    <a:lnTo>
                      <a:pt x="64" y="464"/>
                    </a:lnTo>
                    <a:lnTo>
                      <a:pt x="64" y="456"/>
                    </a:lnTo>
                    <a:lnTo>
                      <a:pt x="56" y="456"/>
                    </a:lnTo>
                    <a:lnTo>
                      <a:pt x="48" y="440"/>
                    </a:lnTo>
                    <a:lnTo>
                      <a:pt x="48" y="432"/>
                    </a:lnTo>
                    <a:lnTo>
                      <a:pt x="48" y="424"/>
                    </a:lnTo>
                    <a:lnTo>
                      <a:pt x="32" y="416"/>
                    </a:lnTo>
                    <a:lnTo>
                      <a:pt x="32" y="400"/>
                    </a:lnTo>
                    <a:lnTo>
                      <a:pt x="32" y="392"/>
                    </a:lnTo>
                    <a:lnTo>
                      <a:pt x="32" y="384"/>
                    </a:lnTo>
                    <a:lnTo>
                      <a:pt x="32" y="376"/>
                    </a:lnTo>
                    <a:lnTo>
                      <a:pt x="32" y="360"/>
                    </a:lnTo>
                    <a:lnTo>
                      <a:pt x="32" y="352"/>
                    </a:lnTo>
                    <a:lnTo>
                      <a:pt x="24" y="344"/>
                    </a:lnTo>
                    <a:lnTo>
                      <a:pt x="24" y="328"/>
                    </a:lnTo>
                    <a:lnTo>
                      <a:pt x="24" y="288"/>
                    </a:lnTo>
                    <a:lnTo>
                      <a:pt x="32" y="272"/>
                    </a:lnTo>
                    <a:lnTo>
                      <a:pt x="32" y="264"/>
                    </a:lnTo>
                    <a:lnTo>
                      <a:pt x="32" y="248"/>
                    </a:lnTo>
                    <a:lnTo>
                      <a:pt x="24" y="232"/>
                    </a:lnTo>
                    <a:lnTo>
                      <a:pt x="32" y="216"/>
                    </a:lnTo>
                    <a:lnTo>
                      <a:pt x="40" y="208"/>
                    </a:lnTo>
                    <a:lnTo>
                      <a:pt x="40" y="200"/>
                    </a:lnTo>
                    <a:lnTo>
                      <a:pt x="40" y="176"/>
                    </a:lnTo>
                    <a:lnTo>
                      <a:pt x="48" y="152"/>
                    </a:lnTo>
                    <a:lnTo>
                      <a:pt x="56" y="136"/>
                    </a:lnTo>
                    <a:lnTo>
                      <a:pt x="56" y="128"/>
                    </a:lnTo>
                    <a:lnTo>
                      <a:pt x="64" y="120"/>
                    </a:lnTo>
                    <a:lnTo>
                      <a:pt x="64" y="112"/>
                    </a:lnTo>
                    <a:lnTo>
                      <a:pt x="64" y="104"/>
                    </a:lnTo>
                    <a:lnTo>
                      <a:pt x="64" y="96"/>
                    </a:lnTo>
                    <a:lnTo>
                      <a:pt x="48" y="104"/>
                    </a:lnTo>
                    <a:lnTo>
                      <a:pt x="40" y="120"/>
                    </a:lnTo>
                    <a:lnTo>
                      <a:pt x="40" y="136"/>
                    </a:lnTo>
                    <a:lnTo>
                      <a:pt x="48" y="136"/>
                    </a:lnTo>
                    <a:lnTo>
                      <a:pt x="40" y="136"/>
                    </a:lnTo>
                    <a:lnTo>
                      <a:pt x="24" y="136"/>
                    </a:lnTo>
                    <a:lnTo>
                      <a:pt x="24" y="152"/>
                    </a:lnTo>
                    <a:lnTo>
                      <a:pt x="16" y="168"/>
                    </a:lnTo>
                    <a:lnTo>
                      <a:pt x="8" y="176"/>
                    </a:lnTo>
                    <a:lnTo>
                      <a:pt x="0" y="176"/>
                    </a:lnTo>
                    <a:lnTo>
                      <a:pt x="0" y="160"/>
                    </a:lnTo>
                    <a:lnTo>
                      <a:pt x="8" y="152"/>
                    </a:lnTo>
                    <a:lnTo>
                      <a:pt x="8" y="144"/>
                    </a:lnTo>
                    <a:lnTo>
                      <a:pt x="8" y="136"/>
                    </a:lnTo>
                    <a:lnTo>
                      <a:pt x="16" y="128"/>
                    </a:lnTo>
                    <a:lnTo>
                      <a:pt x="24" y="120"/>
                    </a:lnTo>
                    <a:lnTo>
                      <a:pt x="32" y="104"/>
                    </a:lnTo>
                    <a:lnTo>
                      <a:pt x="48" y="72"/>
                    </a:lnTo>
                    <a:lnTo>
                      <a:pt x="56" y="56"/>
                    </a:lnTo>
                    <a:lnTo>
                      <a:pt x="56" y="32"/>
                    </a:lnTo>
                    <a:lnTo>
                      <a:pt x="64" y="32"/>
                    </a:lnTo>
                    <a:lnTo>
                      <a:pt x="64" y="40"/>
                    </a:lnTo>
                    <a:lnTo>
                      <a:pt x="64" y="48"/>
                    </a:lnTo>
                    <a:lnTo>
                      <a:pt x="64" y="56"/>
                    </a:lnTo>
                    <a:lnTo>
                      <a:pt x="80" y="40"/>
                    </a:lnTo>
                    <a:lnTo>
                      <a:pt x="88" y="32"/>
                    </a:lnTo>
                    <a:lnTo>
                      <a:pt x="96" y="32"/>
                    </a:lnTo>
                    <a:lnTo>
                      <a:pt x="88" y="40"/>
                    </a:lnTo>
                    <a:lnTo>
                      <a:pt x="88" y="48"/>
                    </a:lnTo>
                    <a:lnTo>
                      <a:pt x="88" y="56"/>
                    </a:lnTo>
                    <a:lnTo>
                      <a:pt x="96" y="48"/>
                    </a:lnTo>
                    <a:lnTo>
                      <a:pt x="104" y="40"/>
                    </a:lnTo>
                    <a:lnTo>
                      <a:pt x="112" y="32"/>
                    </a:lnTo>
                    <a:lnTo>
                      <a:pt x="104" y="32"/>
                    </a:lnTo>
                    <a:lnTo>
                      <a:pt x="104" y="24"/>
                    </a:lnTo>
                    <a:lnTo>
                      <a:pt x="112" y="16"/>
                    </a:lnTo>
                    <a:lnTo>
                      <a:pt x="120" y="16"/>
                    </a:lnTo>
                    <a:lnTo>
                      <a:pt x="136" y="16"/>
                    </a:lnTo>
                    <a:lnTo>
                      <a:pt x="152" y="16"/>
                    </a:lnTo>
                    <a:lnTo>
                      <a:pt x="160" y="0"/>
                    </a:lnTo>
                    <a:lnTo>
                      <a:pt x="192" y="0"/>
                    </a:lnTo>
                    <a:lnTo>
                      <a:pt x="200" y="8"/>
                    </a:lnTo>
                    <a:lnTo>
                      <a:pt x="208" y="16"/>
                    </a:lnTo>
                    <a:lnTo>
                      <a:pt x="216" y="2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Freeform 137"/>
              <p:cNvSpPr>
                <a:spLocks/>
              </p:cNvSpPr>
              <p:nvPr/>
            </p:nvSpPr>
            <p:spPr bwMode="auto">
              <a:xfrm>
                <a:off x="5935253" y="1597671"/>
                <a:ext cx="867737" cy="618731"/>
              </a:xfrm>
              <a:custGeom>
                <a:avLst/>
                <a:gdLst>
                  <a:gd name="T0" fmla="*/ 56 w 504"/>
                  <a:gd name="T1" fmla="*/ 272 h 384"/>
                  <a:gd name="T2" fmla="*/ 48 w 504"/>
                  <a:gd name="T3" fmla="*/ 296 h 384"/>
                  <a:gd name="T4" fmla="*/ 24 w 504"/>
                  <a:gd name="T5" fmla="*/ 320 h 384"/>
                  <a:gd name="T6" fmla="*/ 32 w 504"/>
                  <a:gd name="T7" fmla="*/ 328 h 384"/>
                  <a:gd name="T8" fmla="*/ 48 w 504"/>
                  <a:gd name="T9" fmla="*/ 328 h 384"/>
                  <a:gd name="T10" fmla="*/ 72 w 504"/>
                  <a:gd name="T11" fmla="*/ 328 h 384"/>
                  <a:gd name="T12" fmla="*/ 112 w 504"/>
                  <a:gd name="T13" fmla="*/ 288 h 384"/>
                  <a:gd name="T14" fmla="*/ 152 w 504"/>
                  <a:gd name="T15" fmla="*/ 240 h 384"/>
                  <a:gd name="T16" fmla="*/ 200 w 504"/>
                  <a:gd name="T17" fmla="*/ 248 h 384"/>
                  <a:gd name="T18" fmla="*/ 216 w 504"/>
                  <a:gd name="T19" fmla="*/ 232 h 384"/>
                  <a:gd name="T20" fmla="*/ 256 w 504"/>
                  <a:gd name="T21" fmla="*/ 208 h 384"/>
                  <a:gd name="T22" fmla="*/ 312 w 504"/>
                  <a:gd name="T23" fmla="*/ 192 h 384"/>
                  <a:gd name="T24" fmla="*/ 296 w 504"/>
                  <a:gd name="T25" fmla="*/ 160 h 384"/>
                  <a:gd name="T26" fmla="*/ 288 w 504"/>
                  <a:gd name="T27" fmla="*/ 168 h 384"/>
                  <a:gd name="T28" fmla="*/ 248 w 504"/>
                  <a:gd name="T29" fmla="*/ 160 h 384"/>
                  <a:gd name="T30" fmla="*/ 264 w 504"/>
                  <a:gd name="T31" fmla="*/ 128 h 384"/>
                  <a:gd name="T32" fmla="*/ 320 w 504"/>
                  <a:gd name="T33" fmla="*/ 88 h 384"/>
                  <a:gd name="T34" fmla="*/ 400 w 504"/>
                  <a:gd name="T35" fmla="*/ 64 h 384"/>
                  <a:gd name="T36" fmla="*/ 416 w 504"/>
                  <a:gd name="T37" fmla="*/ 64 h 384"/>
                  <a:gd name="T38" fmla="*/ 432 w 504"/>
                  <a:gd name="T39" fmla="*/ 72 h 384"/>
                  <a:gd name="T40" fmla="*/ 440 w 504"/>
                  <a:gd name="T41" fmla="*/ 48 h 384"/>
                  <a:gd name="T42" fmla="*/ 424 w 504"/>
                  <a:gd name="T43" fmla="*/ 56 h 384"/>
                  <a:gd name="T44" fmla="*/ 416 w 504"/>
                  <a:gd name="T45" fmla="*/ 48 h 384"/>
                  <a:gd name="T46" fmla="*/ 400 w 504"/>
                  <a:gd name="T47" fmla="*/ 48 h 384"/>
                  <a:gd name="T48" fmla="*/ 432 w 504"/>
                  <a:gd name="T49" fmla="*/ 32 h 384"/>
                  <a:gd name="T50" fmla="*/ 448 w 504"/>
                  <a:gd name="T51" fmla="*/ 32 h 384"/>
                  <a:gd name="T52" fmla="*/ 488 w 504"/>
                  <a:gd name="T53" fmla="*/ 8 h 384"/>
                  <a:gd name="T54" fmla="*/ 504 w 504"/>
                  <a:gd name="T55" fmla="*/ 8 h 384"/>
                  <a:gd name="T56" fmla="*/ 480 w 504"/>
                  <a:gd name="T57" fmla="*/ 32 h 384"/>
                  <a:gd name="T58" fmla="*/ 496 w 504"/>
                  <a:gd name="T59" fmla="*/ 40 h 384"/>
                  <a:gd name="T60" fmla="*/ 496 w 504"/>
                  <a:gd name="T61" fmla="*/ 56 h 384"/>
                  <a:gd name="T62" fmla="*/ 496 w 504"/>
                  <a:gd name="T63" fmla="*/ 64 h 384"/>
                  <a:gd name="T64" fmla="*/ 496 w 504"/>
                  <a:gd name="T65" fmla="*/ 88 h 384"/>
                  <a:gd name="T66" fmla="*/ 464 w 504"/>
                  <a:gd name="T67" fmla="*/ 120 h 384"/>
                  <a:gd name="T68" fmla="*/ 440 w 504"/>
                  <a:gd name="T69" fmla="*/ 128 h 384"/>
                  <a:gd name="T70" fmla="*/ 416 w 504"/>
                  <a:gd name="T71" fmla="*/ 136 h 384"/>
                  <a:gd name="T72" fmla="*/ 400 w 504"/>
                  <a:gd name="T73" fmla="*/ 136 h 384"/>
                  <a:gd name="T74" fmla="*/ 344 w 504"/>
                  <a:gd name="T75" fmla="*/ 128 h 384"/>
                  <a:gd name="T76" fmla="*/ 304 w 504"/>
                  <a:gd name="T77" fmla="*/ 160 h 384"/>
                  <a:gd name="T78" fmla="*/ 320 w 504"/>
                  <a:gd name="T79" fmla="*/ 184 h 384"/>
                  <a:gd name="T80" fmla="*/ 320 w 504"/>
                  <a:gd name="T81" fmla="*/ 200 h 384"/>
                  <a:gd name="T82" fmla="*/ 312 w 504"/>
                  <a:gd name="T83" fmla="*/ 216 h 384"/>
                  <a:gd name="T84" fmla="*/ 296 w 504"/>
                  <a:gd name="T85" fmla="*/ 240 h 384"/>
                  <a:gd name="T86" fmla="*/ 288 w 504"/>
                  <a:gd name="T87" fmla="*/ 248 h 384"/>
                  <a:gd name="T88" fmla="*/ 232 w 504"/>
                  <a:gd name="T89" fmla="*/ 296 h 384"/>
                  <a:gd name="T90" fmla="*/ 184 w 504"/>
                  <a:gd name="T91" fmla="*/ 312 h 384"/>
                  <a:gd name="T92" fmla="*/ 128 w 504"/>
                  <a:gd name="T93" fmla="*/ 368 h 384"/>
                  <a:gd name="T94" fmla="*/ 104 w 504"/>
                  <a:gd name="T95" fmla="*/ 368 h 384"/>
                  <a:gd name="T96" fmla="*/ 72 w 504"/>
                  <a:gd name="T97" fmla="*/ 384 h 384"/>
                  <a:gd name="T98" fmla="*/ 48 w 504"/>
                  <a:gd name="T99" fmla="*/ 384 h 384"/>
                  <a:gd name="T100" fmla="*/ 48 w 504"/>
                  <a:gd name="T101" fmla="*/ 376 h 384"/>
                  <a:gd name="T102" fmla="*/ 56 w 504"/>
                  <a:gd name="T103" fmla="*/ 368 h 384"/>
                  <a:gd name="T104" fmla="*/ 40 w 504"/>
                  <a:gd name="T105" fmla="*/ 376 h 384"/>
                  <a:gd name="T106" fmla="*/ 8 w 504"/>
                  <a:gd name="T107" fmla="*/ 360 h 384"/>
                  <a:gd name="T108" fmla="*/ 0 w 504"/>
                  <a:gd name="T109" fmla="*/ 368 h 384"/>
                  <a:gd name="T110" fmla="*/ 0 w 504"/>
                  <a:gd name="T111" fmla="*/ 352 h 384"/>
                  <a:gd name="T112" fmla="*/ 16 w 504"/>
                  <a:gd name="T113" fmla="*/ 328 h 384"/>
                  <a:gd name="T114" fmla="*/ 24 w 504"/>
                  <a:gd name="T115" fmla="*/ 296 h 384"/>
                  <a:gd name="T116" fmla="*/ 40 w 504"/>
                  <a:gd name="T117" fmla="*/ 288 h 384"/>
                  <a:gd name="T118" fmla="*/ 40 w 504"/>
                  <a:gd name="T119" fmla="*/ 272 h 384"/>
                  <a:gd name="T120" fmla="*/ 48 w 504"/>
                  <a:gd name="T121" fmla="*/ 256 h 384"/>
                  <a:gd name="T122" fmla="*/ 56 w 504"/>
                  <a:gd name="T123" fmla="*/ 264 h 384"/>
                  <a:gd name="T124" fmla="*/ 56 w 504"/>
                  <a:gd name="T125" fmla="*/ 256 h 38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04"/>
                  <a:gd name="T190" fmla="*/ 0 h 384"/>
                  <a:gd name="T191" fmla="*/ 504 w 504"/>
                  <a:gd name="T192" fmla="*/ 384 h 384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04" h="384">
                    <a:moveTo>
                      <a:pt x="64" y="256"/>
                    </a:moveTo>
                    <a:lnTo>
                      <a:pt x="56" y="264"/>
                    </a:lnTo>
                    <a:lnTo>
                      <a:pt x="56" y="272"/>
                    </a:lnTo>
                    <a:lnTo>
                      <a:pt x="72" y="272"/>
                    </a:lnTo>
                    <a:lnTo>
                      <a:pt x="72" y="288"/>
                    </a:lnTo>
                    <a:lnTo>
                      <a:pt x="48" y="296"/>
                    </a:lnTo>
                    <a:lnTo>
                      <a:pt x="32" y="296"/>
                    </a:lnTo>
                    <a:lnTo>
                      <a:pt x="24" y="304"/>
                    </a:lnTo>
                    <a:lnTo>
                      <a:pt x="24" y="320"/>
                    </a:lnTo>
                    <a:lnTo>
                      <a:pt x="32" y="328"/>
                    </a:lnTo>
                    <a:lnTo>
                      <a:pt x="40" y="328"/>
                    </a:lnTo>
                    <a:lnTo>
                      <a:pt x="48" y="328"/>
                    </a:lnTo>
                    <a:lnTo>
                      <a:pt x="48" y="320"/>
                    </a:lnTo>
                    <a:lnTo>
                      <a:pt x="72" y="328"/>
                    </a:lnTo>
                    <a:lnTo>
                      <a:pt x="72" y="312"/>
                    </a:lnTo>
                    <a:lnTo>
                      <a:pt x="104" y="296"/>
                    </a:lnTo>
                    <a:lnTo>
                      <a:pt x="112" y="288"/>
                    </a:lnTo>
                    <a:lnTo>
                      <a:pt x="120" y="264"/>
                    </a:lnTo>
                    <a:lnTo>
                      <a:pt x="152" y="240"/>
                    </a:lnTo>
                    <a:lnTo>
                      <a:pt x="184" y="240"/>
                    </a:lnTo>
                    <a:lnTo>
                      <a:pt x="192" y="240"/>
                    </a:lnTo>
                    <a:lnTo>
                      <a:pt x="200" y="248"/>
                    </a:lnTo>
                    <a:lnTo>
                      <a:pt x="240" y="240"/>
                    </a:lnTo>
                    <a:lnTo>
                      <a:pt x="216" y="232"/>
                    </a:lnTo>
                    <a:lnTo>
                      <a:pt x="216" y="224"/>
                    </a:lnTo>
                    <a:lnTo>
                      <a:pt x="256" y="208"/>
                    </a:lnTo>
                    <a:lnTo>
                      <a:pt x="272" y="200"/>
                    </a:lnTo>
                    <a:lnTo>
                      <a:pt x="312" y="192"/>
                    </a:lnTo>
                    <a:lnTo>
                      <a:pt x="304" y="176"/>
                    </a:lnTo>
                    <a:lnTo>
                      <a:pt x="296" y="168"/>
                    </a:lnTo>
                    <a:lnTo>
                      <a:pt x="296" y="160"/>
                    </a:lnTo>
                    <a:lnTo>
                      <a:pt x="288" y="168"/>
                    </a:lnTo>
                    <a:lnTo>
                      <a:pt x="264" y="168"/>
                    </a:lnTo>
                    <a:lnTo>
                      <a:pt x="256" y="160"/>
                    </a:lnTo>
                    <a:lnTo>
                      <a:pt x="248" y="160"/>
                    </a:lnTo>
                    <a:lnTo>
                      <a:pt x="264" y="128"/>
                    </a:lnTo>
                    <a:lnTo>
                      <a:pt x="288" y="104"/>
                    </a:lnTo>
                    <a:lnTo>
                      <a:pt x="320" y="88"/>
                    </a:lnTo>
                    <a:lnTo>
                      <a:pt x="392" y="64"/>
                    </a:lnTo>
                    <a:lnTo>
                      <a:pt x="400" y="64"/>
                    </a:lnTo>
                    <a:lnTo>
                      <a:pt x="408" y="64"/>
                    </a:lnTo>
                    <a:lnTo>
                      <a:pt x="416" y="64"/>
                    </a:lnTo>
                    <a:lnTo>
                      <a:pt x="424" y="72"/>
                    </a:lnTo>
                    <a:lnTo>
                      <a:pt x="432" y="72"/>
                    </a:lnTo>
                    <a:lnTo>
                      <a:pt x="448" y="56"/>
                    </a:lnTo>
                    <a:lnTo>
                      <a:pt x="440" y="48"/>
                    </a:lnTo>
                    <a:lnTo>
                      <a:pt x="424" y="56"/>
                    </a:lnTo>
                    <a:lnTo>
                      <a:pt x="424" y="48"/>
                    </a:lnTo>
                    <a:lnTo>
                      <a:pt x="416" y="48"/>
                    </a:lnTo>
                    <a:lnTo>
                      <a:pt x="400" y="48"/>
                    </a:lnTo>
                    <a:lnTo>
                      <a:pt x="408" y="40"/>
                    </a:lnTo>
                    <a:lnTo>
                      <a:pt x="432" y="32"/>
                    </a:lnTo>
                    <a:lnTo>
                      <a:pt x="432" y="48"/>
                    </a:lnTo>
                    <a:lnTo>
                      <a:pt x="448" y="32"/>
                    </a:lnTo>
                    <a:lnTo>
                      <a:pt x="464" y="24"/>
                    </a:lnTo>
                    <a:lnTo>
                      <a:pt x="472" y="24"/>
                    </a:lnTo>
                    <a:lnTo>
                      <a:pt x="488" y="8"/>
                    </a:lnTo>
                    <a:lnTo>
                      <a:pt x="496" y="0"/>
                    </a:lnTo>
                    <a:lnTo>
                      <a:pt x="504" y="8"/>
                    </a:lnTo>
                    <a:lnTo>
                      <a:pt x="480" y="32"/>
                    </a:lnTo>
                    <a:lnTo>
                      <a:pt x="488" y="32"/>
                    </a:lnTo>
                    <a:lnTo>
                      <a:pt x="496" y="40"/>
                    </a:lnTo>
                    <a:lnTo>
                      <a:pt x="496" y="56"/>
                    </a:lnTo>
                    <a:lnTo>
                      <a:pt x="488" y="56"/>
                    </a:lnTo>
                    <a:lnTo>
                      <a:pt x="496" y="64"/>
                    </a:lnTo>
                    <a:lnTo>
                      <a:pt x="496" y="80"/>
                    </a:lnTo>
                    <a:lnTo>
                      <a:pt x="496" y="88"/>
                    </a:lnTo>
                    <a:lnTo>
                      <a:pt x="488" y="88"/>
                    </a:lnTo>
                    <a:lnTo>
                      <a:pt x="472" y="104"/>
                    </a:lnTo>
                    <a:lnTo>
                      <a:pt x="464" y="120"/>
                    </a:lnTo>
                    <a:lnTo>
                      <a:pt x="448" y="128"/>
                    </a:lnTo>
                    <a:lnTo>
                      <a:pt x="440" y="128"/>
                    </a:lnTo>
                    <a:lnTo>
                      <a:pt x="432" y="128"/>
                    </a:lnTo>
                    <a:lnTo>
                      <a:pt x="424" y="128"/>
                    </a:lnTo>
                    <a:lnTo>
                      <a:pt x="416" y="136"/>
                    </a:lnTo>
                    <a:lnTo>
                      <a:pt x="400" y="136"/>
                    </a:lnTo>
                    <a:lnTo>
                      <a:pt x="392" y="128"/>
                    </a:lnTo>
                    <a:lnTo>
                      <a:pt x="344" y="128"/>
                    </a:lnTo>
                    <a:lnTo>
                      <a:pt x="312" y="152"/>
                    </a:lnTo>
                    <a:lnTo>
                      <a:pt x="304" y="160"/>
                    </a:lnTo>
                    <a:lnTo>
                      <a:pt x="304" y="168"/>
                    </a:lnTo>
                    <a:lnTo>
                      <a:pt x="312" y="176"/>
                    </a:lnTo>
                    <a:lnTo>
                      <a:pt x="320" y="184"/>
                    </a:lnTo>
                    <a:lnTo>
                      <a:pt x="320" y="192"/>
                    </a:lnTo>
                    <a:lnTo>
                      <a:pt x="320" y="200"/>
                    </a:lnTo>
                    <a:lnTo>
                      <a:pt x="320" y="208"/>
                    </a:lnTo>
                    <a:lnTo>
                      <a:pt x="312" y="216"/>
                    </a:lnTo>
                    <a:lnTo>
                      <a:pt x="304" y="224"/>
                    </a:lnTo>
                    <a:lnTo>
                      <a:pt x="296" y="240"/>
                    </a:lnTo>
                    <a:lnTo>
                      <a:pt x="288" y="248"/>
                    </a:lnTo>
                    <a:lnTo>
                      <a:pt x="272" y="264"/>
                    </a:lnTo>
                    <a:lnTo>
                      <a:pt x="256" y="272"/>
                    </a:lnTo>
                    <a:lnTo>
                      <a:pt x="232" y="296"/>
                    </a:lnTo>
                    <a:lnTo>
                      <a:pt x="216" y="304"/>
                    </a:lnTo>
                    <a:lnTo>
                      <a:pt x="184" y="312"/>
                    </a:lnTo>
                    <a:lnTo>
                      <a:pt x="144" y="352"/>
                    </a:lnTo>
                    <a:lnTo>
                      <a:pt x="128" y="368"/>
                    </a:lnTo>
                    <a:lnTo>
                      <a:pt x="112" y="368"/>
                    </a:lnTo>
                    <a:lnTo>
                      <a:pt x="104" y="368"/>
                    </a:lnTo>
                    <a:lnTo>
                      <a:pt x="96" y="376"/>
                    </a:lnTo>
                    <a:lnTo>
                      <a:pt x="80" y="384"/>
                    </a:lnTo>
                    <a:lnTo>
                      <a:pt x="72" y="384"/>
                    </a:lnTo>
                    <a:lnTo>
                      <a:pt x="64" y="376"/>
                    </a:lnTo>
                    <a:lnTo>
                      <a:pt x="56" y="384"/>
                    </a:lnTo>
                    <a:lnTo>
                      <a:pt x="48" y="384"/>
                    </a:lnTo>
                    <a:lnTo>
                      <a:pt x="40" y="384"/>
                    </a:lnTo>
                    <a:lnTo>
                      <a:pt x="48" y="376"/>
                    </a:lnTo>
                    <a:lnTo>
                      <a:pt x="64" y="376"/>
                    </a:lnTo>
                    <a:lnTo>
                      <a:pt x="56" y="368"/>
                    </a:lnTo>
                    <a:lnTo>
                      <a:pt x="48" y="376"/>
                    </a:lnTo>
                    <a:lnTo>
                      <a:pt x="40" y="376"/>
                    </a:lnTo>
                    <a:lnTo>
                      <a:pt x="32" y="360"/>
                    </a:lnTo>
                    <a:lnTo>
                      <a:pt x="8" y="360"/>
                    </a:lnTo>
                    <a:lnTo>
                      <a:pt x="0" y="368"/>
                    </a:lnTo>
                    <a:lnTo>
                      <a:pt x="0" y="360"/>
                    </a:lnTo>
                    <a:lnTo>
                      <a:pt x="0" y="352"/>
                    </a:lnTo>
                    <a:lnTo>
                      <a:pt x="16" y="336"/>
                    </a:lnTo>
                    <a:lnTo>
                      <a:pt x="16" y="328"/>
                    </a:lnTo>
                    <a:lnTo>
                      <a:pt x="16" y="320"/>
                    </a:lnTo>
                    <a:lnTo>
                      <a:pt x="16" y="304"/>
                    </a:lnTo>
                    <a:lnTo>
                      <a:pt x="24" y="296"/>
                    </a:lnTo>
                    <a:lnTo>
                      <a:pt x="32" y="296"/>
                    </a:lnTo>
                    <a:lnTo>
                      <a:pt x="40" y="288"/>
                    </a:lnTo>
                    <a:lnTo>
                      <a:pt x="40" y="280"/>
                    </a:lnTo>
                    <a:lnTo>
                      <a:pt x="40" y="272"/>
                    </a:lnTo>
                    <a:lnTo>
                      <a:pt x="40" y="264"/>
                    </a:lnTo>
                    <a:lnTo>
                      <a:pt x="40" y="256"/>
                    </a:lnTo>
                    <a:lnTo>
                      <a:pt x="48" y="256"/>
                    </a:lnTo>
                    <a:lnTo>
                      <a:pt x="56" y="264"/>
                    </a:lnTo>
                    <a:lnTo>
                      <a:pt x="56" y="256"/>
                    </a:lnTo>
                    <a:lnTo>
                      <a:pt x="64" y="25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" name="Freeform 138"/>
              <p:cNvSpPr>
                <a:spLocks/>
              </p:cNvSpPr>
              <p:nvPr/>
            </p:nvSpPr>
            <p:spPr bwMode="auto">
              <a:xfrm>
                <a:off x="5674498" y="1404996"/>
                <a:ext cx="660581" cy="605163"/>
              </a:xfrm>
              <a:custGeom>
                <a:avLst/>
                <a:gdLst>
                  <a:gd name="T0" fmla="*/ 208 w 384"/>
                  <a:gd name="T1" fmla="*/ 344 h 376"/>
                  <a:gd name="T2" fmla="*/ 168 w 384"/>
                  <a:gd name="T3" fmla="*/ 240 h 376"/>
                  <a:gd name="T4" fmla="*/ 144 w 384"/>
                  <a:gd name="T5" fmla="*/ 248 h 376"/>
                  <a:gd name="T6" fmla="*/ 136 w 384"/>
                  <a:gd name="T7" fmla="*/ 264 h 376"/>
                  <a:gd name="T8" fmla="*/ 120 w 384"/>
                  <a:gd name="T9" fmla="*/ 280 h 376"/>
                  <a:gd name="T10" fmla="*/ 120 w 384"/>
                  <a:gd name="T11" fmla="*/ 296 h 376"/>
                  <a:gd name="T12" fmla="*/ 96 w 384"/>
                  <a:gd name="T13" fmla="*/ 288 h 376"/>
                  <a:gd name="T14" fmla="*/ 96 w 384"/>
                  <a:gd name="T15" fmla="*/ 256 h 376"/>
                  <a:gd name="T16" fmla="*/ 112 w 384"/>
                  <a:gd name="T17" fmla="*/ 248 h 376"/>
                  <a:gd name="T18" fmla="*/ 120 w 384"/>
                  <a:gd name="T19" fmla="*/ 224 h 376"/>
                  <a:gd name="T20" fmla="*/ 128 w 384"/>
                  <a:gd name="T21" fmla="*/ 208 h 376"/>
                  <a:gd name="T22" fmla="*/ 120 w 384"/>
                  <a:gd name="T23" fmla="*/ 160 h 376"/>
                  <a:gd name="T24" fmla="*/ 112 w 384"/>
                  <a:gd name="T25" fmla="*/ 144 h 376"/>
                  <a:gd name="T26" fmla="*/ 120 w 384"/>
                  <a:gd name="T27" fmla="*/ 144 h 376"/>
                  <a:gd name="T28" fmla="*/ 104 w 384"/>
                  <a:gd name="T29" fmla="*/ 120 h 376"/>
                  <a:gd name="T30" fmla="*/ 80 w 384"/>
                  <a:gd name="T31" fmla="*/ 112 h 376"/>
                  <a:gd name="T32" fmla="*/ 64 w 384"/>
                  <a:gd name="T33" fmla="*/ 104 h 376"/>
                  <a:gd name="T34" fmla="*/ 48 w 384"/>
                  <a:gd name="T35" fmla="*/ 96 h 376"/>
                  <a:gd name="T36" fmla="*/ 16 w 384"/>
                  <a:gd name="T37" fmla="*/ 80 h 376"/>
                  <a:gd name="T38" fmla="*/ 8 w 384"/>
                  <a:gd name="T39" fmla="*/ 80 h 376"/>
                  <a:gd name="T40" fmla="*/ 0 w 384"/>
                  <a:gd name="T41" fmla="*/ 72 h 376"/>
                  <a:gd name="T42" fmla="*/ 8 w 384"/>
                  <a:gd name="T43" fmla="*/ 80 h 376"/>
                  <a:gd name="T44" fmla="*/ 8 w 384"/>
                  <a:gd name="T45" fmla="*/ 64 h 376"/>
                  <a:gd name="T46" fmla="*/ 16 w 384"/>
                  <a:gd name="T47" fmla="*/ 56 h 376"/>
                  <a:gd name="T48" fmla="*/ 16 w 384"/>
                  <a:gd name="T49" fmla="*/ 64 h 376"/>
                  <a:gd name="T50" fmla="*/ 40 w 384"/>
                  <a:gd name="T51" fmla="*/ 56 h 376"/>
                  <a:gd name="T52" fmla="*/ 64 w 384"/>
                  <a:gd name="T53" fmla="*/ 48 h 376"/>
                  <a:gd name="T54" fmla="*/ 64 w 384"/>
                  <a:gd name="T55" fmla="*/ 48 h 376"/>
                  <a:gd name="T56" fmla="*/ 40 w 384"/>
                  <a:gd name="T57" fmla="*/ 40 h 376"/>
                  <a:gd name="T58" fmla="*/ 40 w 384"/>
                  <a:gd name="T59" fmla="*/ 8 h 376"/>
                  <a:gd name="T60" fmla="*/ 24 w 384"/>
                  <a:gd name="T61" fmla="*/ 16 h 376"/>
                  <a:gd name="T62" fmla="*/ 40 w 384"/>
                  <a:gd name="T63" fmla="*/ 0 h 376"/>
                  <a:gd name="T64" fmla="*/ 56 w 384"/>
                  <a:gd name="T65" fmla="*/ 16 h 376"/>
                  <a:gd name="T66" fmla="*/ 80 w 384"/>
                  <a:gd name="T67" fmla="*/ 24 h 376"/>
                  <a:gd name="T68" fmla="*/ 176 w 384"/>
                  <a:gd name="T69" fmla="*/ 24 h 376"/>
                  <a:gd name="T70" fmla="*/ 224 w 384"/>
                  <a:gd name="T71" fmla="*/ 24 h 376"/>
                  <a:gd name="T72" fmla="*/ 272 w 384"/>
                  <a:gd name="T73" fmla="*/ 24 h 376"/>
                  <a:gd name="T74" fmla="*/ 288 w 384"/>
                  <a:gd name="T75" fmla="*/ 16 h 376"/>
                  <a:gd name="T76" fmla="*/ 288 w 384"/>
                  <a:gd name="T77" fmla="*/ 32 h 376"/>
                  <a:gd name="T78" fmla="*/ 336 w 384"/>
                  <a:gd name="T79" fmla="*/ 72 h 376"/>
                  <a:gd name="T80" fmla="*/ 352 w 384"/>
                  <a:gd name="T81" fmla="*/ 80 h 376"/>
                  <a:gd name="T82" fmla="*/ 352 w 384"/>
                  <a:gd name="T83" fmla="*/ 104 h 376"/>
                  <a:gd name="T84" fmla="*/ 384 w 384"/>
                  <a:gd name="T85" fmla="*/ 128 h 376"/>
                  <a:gd name="T86" fmla="*/ 368 w 384"/>
                  <a:gd name="T87" fmla="*/ 128 h 376"/>
                  <a:gd name="T88" fmla="*/ 368 w 384"/>
                  <a:gd name="T89" fmla="*/ 144 h 376"/>
                  <a:gd name="T90" fmla="*/ 328 w 384"/>
                  <a:gd name="T91" fmla="*/ 168 h 376"/>
                  <a:gd name="T92" fmla="*/ 304 w 384"/>
                  <a:gd name="T93" fmla="*/ 160 h 376"/>
                  <a:gd name="T94" fmla="*/ 280 w 384"/>
                  <a:gd name="T95" fmla="*/ 136 h 376"/>
                  <a:gd name="T96" fmla="*/ 264 w 384"/>
                  <a:gd name="T97" fmla="*/ 112 h 376"/>
                  <a:gd name="T98" fmla="*/ 240 w 384"/>
                  <a:gd name="T99" fmla="*/ 104 h 376"/>
                  <a:gd name="T100" fmla="*/ 232 w 384"/>
                  <a:gd name="T101" fmla="*/ 112 h 376"/>
                  <a:gd name="T102" fmla="*/ 256 w 384"/>
                  <a:gd name="T103" fmla="*/ 128 h 376"/>
                  <a:gd name="T104" fmla="*/ 264 w 384"/>
                  <a:gd name="T105" fmla="*/ 144 h 376"/>
                  <a:gd name="T106" fmla="*/ 256 w 384"/>
                  <a:gd name="T107" fmla="*/ 192 h 376"/>
                  <a:gd name="T108" fmla="*/ 256 w 384"/>
                  <a:gd name="T109" fmla="*/ 208 h 376"/>
                  <a:gd name="T110" fmla="*/ 248 w 384"/>
                  <a:gd name="T111" fmla="*/ 232 h 376"/>
                  <a:gd name="T112" fmla="*/ 256 w 384"/>
                  <a:gd name="T113" fmla="*/ 304 h 376"/>
                  <a:gd name="T114" fmla="*/ 216 w 384"/>
                  <a:gd name="T115" fmla="*/ 336 h 376"/>
                  <a:gd name="T116" fmla="*/ 216 w 384"/>
                  <a:gd name="T117" fmla="*/ 376 h 37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84"/>
                  <a:gd name="T178" fmla="*/ 0 h 376"/>
                  <a:gd name="T179" fmla="*/ 384 w 384"/>
                  <a:gd name="T180" fmla="*/ 376 h 37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84" h="376">
                    <a:moveTo>
                      <a:pt x="208" y="376"/>
                    </a:moveTo>
                    <a:lnTo>
                      <a:pt x="208" y="344"/>
                    </a:lnTo>
                    <a:lnTo>
                      <a:pt x="200" y="280"/>
                    </a:lnTo>
                    <a:lnTo>
                      <a:pt x="176" y="240"/>
                    </a:lnTo>
                    <a:lnTo>
                      <a:pt x="168" y="240"/>
                    </a:lnTo>
                    <a:lnTo>
                      <a:pt x="160" y="240"/>
                    </a:lnTo>
                    <a:lnTo>
                      <a:pt x="152" y="248"/>
                    </a:lnTo>
                    <a:lnTo>
                      <a:pt x="144" y="248"/>
                    </a:lnTo>
                    <a:lnTo>
                      <a:pt x="136" y="256"/>
                    </a:lnTo>
                    <a:lnTo>
                      <a:pt x="136" y="264"/>
                    </a:lnTo>
                    <a:lnTo>
                      <a:pt x="128" y="280"/>
                    </a:lnTo>
                    <a:lnTo>
                      <a:pt x="120" y="280"/>
                    </a:lnTo>
                    <a:lnTo>
                      <a:pt x="120" y="288"/>
                    </a:lnTo>
                    <a:lnTo>
                      <a:pt x="120" y="296"/>
                    </a:lnTo>
                    <a:lnTo>
                      <a:pt x="112" y="296"/>
                    </a:lnTo>
                    <a:lnTo>
                      <a:pt x="104" y="288"/>
                    </a:lnTo>
                    <a:lnTo>
                      <a:pt x="96" y="288"/>
                    </a:lnTo>
                    <a:lnTo>
                      <a:pt x="96" y="272"/>
                    </a:lnTo>
                    <a:lnTo>
                      <a:pt x="96" y="256"/>
                    </a:lnTo>
                    <a:lnTo>
                      <a:pt x="104" y="256"/>
                    </a:lnTo>
                    <a:lnTo>
                      <a:pt x="112" y="248"/>
                    </a:lnTo>
                    <a:lnTo>
                      <a:pt x="120" y="224"/>
                    </a:lnTo>
                    <a:lnTo>
                      <a:pt x="128" y="216"/>
                    </a:lnTo>
                    <a:lnTo>
                      <a:pt x="128" y="208"/>
                    </a:lnTo>
                    <a:lnTo>
                      <a:pt x="128" y="184"/>
                    </a:lnTo>
                    <a:lnTo>
                      <a:pt x="128" y="176"/>
                    </a:lnTo>
                    <a:lnTo>
                      <a:pt x="120" y="160"/>
                    </a:lnTo>
                    <a:lnTo>
                      <a:pt x="112" y="152"/>
                    </a:lnTo>
                    <a:lnTo>
                      <a:pt x="112" y="144"/>
                    </a:lnTo>
                    <a:lnTo>
                      <a:pt x="120" y="144"/>
                    </a:lnTo>
                    <a:lnTo>
                      <a:pt x="128" y="144"/>
                    </a:lnTo>
                    <a:lnTo>
                      <a:pt x="120" y="136"/>
                    </a:lnTo>
                    <a:lnTo>
                      <a:pt x="104" y="120"/>
                    </a:lnTo>
                    <a:lnTo>
                      <a:pt x="96" y="120"/>
                    </a:lnTo>
                    <a:lnTo>
                      <a:pt x="80" y="112"/>
                    </a:lnTo>
                    <a:lnTo>
                      <a:pt x="72" y="104"/>
                    </a:lnTo>
                    <a:lnTo>
                      <a:pt x="64" y="104"/>
                    </a:lnTo>
                    <a:lnTo>
                      <a:pt x="48" y="96"/>
                    </a:lnTo>
                    <a:lnTo>
                      <a:pt x="32" y="88"/>
                    </a:lnTo>
                    <a:lnTo>
                      <a:pt x="16" y="80"/>
                    </a:lnTo>
                    <a:lnTo>
                      <a:pt x="8" y="80"/>
                    </a:lnTo>
                    <a:lnTo>
                      <a:pt x="0" y="72"/>
                    </a:lnTo>
                    <a:lnTo>
                      <a:pt x="8" y="72"/>
                    </a:lnTo>
                    <a:lnTo>
                      <a:pt x="8" y="80"/>
                    </a:lnTo>
                    <a:lnTo>
                      <a:pt x="16" y="80"/>
                    </a:lnTo>
                    <a:lnTo>
                      <a:pt x="8" y="64"/>
                    </a:lnTo>
                    <a:lnTo>
                      <a:pt x="16" y="56"/>
                    </a:lnTo>
                    <a:lnTo>
                      <a:pt x="16" y="64"/>
                    </a:lnTo>
                    <a:lnTo>
                      <a:pt x="24" y="64"/>
                    </a:lnTo>
                    <a:lnTo>
                      <a:pt x="32" y="56"/>
                    </a:lnTo>
                    <a:lnTo>
                      <a:pt x="40" y="56"/>
                    </a:lnTo>
                    <a:lnTo>
                      <a:pt x="64" y="56"/>
                    </a:lnTo>
                    <a:lnTo>
                      <a:pt x="64" y="48"/>
                    </a:lnTo>
                    <a:lnTo>
                      <a:pt x="56" y="40"/>
                    </a:lnTo>
                    <a:lnTo>
                      <a:pt x="40" y="40"/>
                    </a:lnTo>
                    <a:lnTo>
                      <a:pt x="40" y="32"/>
                    </a:lnTo>
                    <a:lnTo>
                      <a:pt x="40" y="8"/>
                    </a:lnTo>
                    <a:lnTo>
                      <a:pt x="32" y="8"/>
                    </a:lnTo>
                    <a:lnTo>
                      <a:pt x="24" y="16"/>
                    </a:lnTo>
                    <a:lnTo>
                      <a:pt x="32" y="8"/>
                    </a:lnTo>
                    <a:lnTo>
                      <a:pt x="40" y="0"/>
                    </a:lnTo>
                    <a:lnTo>
                      <a:pt x="48" y="0"/>
                    </a:lnTo>
                    <a:lnTo>
                      <a:pt x="56" y="16"/>
                    </a:lnTo>
                    <a:lnTo>
                      <a:pt x="56" y="24"/>
                    </a:lnTo>
                    <a:lnTo>
                      <a:pt x="80" y="24"/>
                    </a:lnTo>
                    <a:lnTo>
                      <a:pt x="128" y="24"/>
                    </a:lnTo>
                    <a:lnTo>
                      <a:pt x="160" y="24"/>
                    </a:lnTo>
                    <a:lnTo>
                      <a:pt x="176" y="24"/>
                    </a:lnTo>
                    <a:lnTo>
                      <a:pt x="224" y="24"/>
                    </a:lnTo>
                    <a:lnTo>
                      <a:pt x="232" y="32"/>
                    </a:lnTo>
                    <a:lnTo>
                      <a:pt x="272" y="24"/>
                    </a:lnTo>
                    <a:lnTo>
                      <a:pt x="280" y="16"/>
                    </a:lnTo>
                    <a:lnTo>
                      <a:pt x="288" y="16"/>
                    </a:lnTo>
                    <a:lnTo>
                      <a:pt x="288" y="24"/>
                    </a:lnTo>
                    <a:lnTo>
                      <a:pt x="288" y="32"/>
                    </a:lnTo>
                    <a:lnTo>
                      <a:pt x="336" y="80"/>
                    </a:lnTo>
                    <a:lnTo>
                      <a:pt x="336" y="72"/>
                    </a:lnTo>
                    <a:lnTo>
                      <a:pt x="352" y="80"/>
                    </a:lnTo>
                    <a:lnTo>
                      <a:pt x="344" y="88"/>
                    </a:lnTo>
                    <a:lnTo>
                      <a:pt x="352" y="104"/>
                    </a:lnTo>
                    <a:lnTo>
                      <a:pt x="368" y="120"/>
                    </a:lnTo>
                    <a:lnTo>
                      <a:pt x="384" y="128"/>
                    </a:lnTo>
                    <a:lnTo>
                      <a:pt x="384" y="136"/>
                    </a:lnTo>
                    <a:lnTo>
                      <a:pt x="376" y="136"/>
                    </a:lnTo>
                    <a:lnTo>
                      <a:pt x="368" y="128"/>
                    </a:lnTo>
                    <a:lnTo>
                      <a:pt x="352" y="128"/>
                    </a:lnTo>
                    <a:lnTo>
                      <a:pt x="352" y="136"/>
                    </a:lnTo>
                    <a:lnTo>
                      <a:pt x="368" y="144"/>
                    </a:lnTo>
                    <a:lnTo>
                      <a:pt x="368" y="152"/>
                    </a:lnTo>
                    <a:lnTo>
                      <a:pt x="344" y="168"/>
                    </a:lnTo>
                    <a:lnTo>
                      <a:pt x="328" y="168"/>
                    </a:lnTo>
                    <a:lnTo>
                      <a:pt x="320" y="152"/>
                    </a:lnTo>
                    <a:lnTo>
                      <a:pt x="304" y="152"/>
                    </a:lnTo>
                    <a:lnTo>
                      <a:pt x="304" y="160"/>
                    </a:lnTo>
                    <a:lnTo>
                      <a:pt x="296" y="168"/>
                    </a:lnTo>
                    <a:lnTo>
                      <a:pt x="280" y="136"/>
                    </a:lnTo>
                    <a:lnTo>
                      <a:pt x="272" y="128"/>
                    </a:lnTo>
                    <a:lnTo>
                      <a:pt x="264" y="112"/>
                    </a:lnTo>
                    <a:lnTo>
                      <a:pt x="264" y="104"/>
                    </a:lnTo>
                    <a:lnTo>
                      <a:pt x="240" y="104"/>
                    </a:lnTo>
                    <a:lnTo>
                      <a:pt x="232" y="112"/>
                    </a:lnTo>
                    <a:lnTo>
                      <a:pt x="240" y="112"/>
                    </a:lnTo>
                    <a:lnTo>
                      <a:pt x="256" y="128"/>
                    </a:lnTo>
                    <a:lnTo>
                      <a:pt x="264" y="144"/>
                    </a:lnTo>
                    <a:lnTo>
                      <a:pt x="272" y="152"/>
                    </a:lnTo>
                    <a:lnTo>
                      <a:pt x="272" y="176"/>
                    </a:lnTo>
                    <a:lnTo>
                      <a:pt x="256" y="192"/>
                    </a:lnTo>
                    <a:lnTo>
                      <a:pt x="256" y="200"/>
                    </a:lnTo>
                    <a:lnTo>
                      <a:pt x="256" y="208"/>
                    </a:lnTo>
                    <a:lnTo>
                      <a:pt x="248" y="216"/>
                    </a:lnTo>
                    <a:lnTo>
                      <a:pt x="248" y="224"/>
                    </a:lnTo>
                    <a:lnTo>
                      <a:pt x="248" y="232"/>
                    </a:lnTo>
                    <a:lnTo>
                      <a:pt x="256" y="272"/>
                    </a:lnTo>
                    <a:lnTo>
                      <a:pt x="256" y="304"/>
                    </a:lnTo>
                    <a:lnTo>
                      <a:pt x="216" y="336"/>
                    </a:lnTo>
                    <a:lnTo>
                      <a:pt x="216" y="352"/>
                    </a:lnTo>
                    <a:lnTo>
                      <a:pt x="216" y="376"/>
                    </a:lnTo>
                    <a:lnTo>
                      <a:pt x="208" y="37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" name="Freeform 139"/>
              <p:cNvSpPr>
                <a:spLocks/>
              </p:cNvSpPr>
              <p:nvPr/>
            </p:nvSpPr>
            <p:spPr bwMode="auto">
              <a:xfrm>
                <a:off x="5234110" y="2628890"/>
                <a:ext cx="1003911" cy="477617"/>
              </a:xfrm>
              <a:custGeom>
                <a:avLst/>
                <a:gdLst>
                  <a:gd name="T0" fmla="*/ 504 w 584"/>
                  <a:gd name="T1" fmla="*/ 32 h 296"/>
                  <a:gd name="T2" fmla="*/ 504 w 584"/>
                  <a:gd name="T3" fmla="*/ 24 h 296"/>
                  <a:gd name="T4" fmla="*/ 480 w 584"/>
                  <a:gd name="T5" fmla="*/ 32 h 296"/>
                  <a:gd name="T6" fmla="*/ 456 w 584"/>
                  <a:gd name="T7" fmla="*/ 32 h 296"/>
                  <a:gd name="T8" fmla="*/ 440 w 584"/>
                  <a:gd name="T9" fmla="*/ 32 h 296"/>
                  <a:gd name="T10" fmla="*/ 432 w 584"/>
                  <a:gd name="T11" fmla="*/ 32 h 296"/>
                  <a:gd name="T12" fmla="*/ 392 w 584"/>
                  <a:gd name="T13" fmla="*/ 24 h 296"/>
                  <a:gd name="T14" fmla="*/ 384 w 584"/>
                  <a:gd name="T15" fmla="*/ 0 h 296"/>
                  <a:gd name="T16" fmla="*/ 344 w 584"/>
                  <a:gd name="T17" fmla="*/ 0 h 296"/>
                  <a:gd name="T18" fmla="*/ 344 w 584"/>
                  <a:gd name="T19" fmla="*/ 24 h 296"/>
                  <a:gd name="T20" fmla="*/ 320 w 584"/>
                  <a:gd name="T21" fmla="*/ 40 h 296"/>
                  <a:gd name="T22" fmla="*/ 296 w 584"/>
                  <a:gd name="T23" fmla="*/ 56 h 296"/>
                  <a:gd name="T24" fmla="*/ 296 w 584"/>
                  <a:gd name="T25" fmla="*/ 72 h 296"/>
                  <a:gd name="T26" fmla="*/ 272 w 584"/>
                  <a:gd name="T27" fmla="*/ 88 h 296"/>
                  <a:gd name="T28" fmla="*/ 248 w 584"/>
                  <a:gd name="T29" fmla="*/ 120 h 296"/>
                  <a:gd name="T30" fmla="*/ 232 w 584"/>
                  <a:gd name="T31" fmla="*/ 104 h 296"/>
                  <a:gd name="T32" fmla="*/ 216 w 584"/>
                  <a:gd name="T33" fmla="*/ 144 h 296"/>
                  <a:gd name="T34" fmla="*/ 200 w 584"/>
                  <a:gd name="T35" fmla="*/ 128 h 296"/>
                  <a:gd name="T36" fmla="*/ 176 w 584"/>
                  <a:gd name="T37" fmla="*/ 152 h 296"/>
                  <a:gd name="T38" fmla="*/ 144 w 584"/>
                  <a:gd name="T39" fmla="*/ 144 h 296"/>
                  <a:gd name="T40" fmla="*/ 144 w 584"/>
                  <a:gd name="T41" fmla="*/ 136 h 296"/>
                  <a:gd name="T42" fmla="*/ 136 w 584"/>
                  <a:gd name="T43" fmla="*/ 152 h 296"/>
                  <a:gd name="T44" fmla="*/ 128 w 584"/>
                  <a:gd name="T45" fmla="*/ 144 h 296"/>
                  <a:gd name="T46" fmla="*/ 112 w 584"/>
                  <a:gd name="T47" fmla="*/ 144 h 296"/>
                  <a:gd name="T48" fmla="*/ 112 w 584"/>
                  <a:gd name="T49" fmla="*/ 152 h 296"/>
                  <a:gd name="T50" fmla="*/ 104 w 584"/>
                  <a:gd name="T51" fmla="*/ 160 h 296"/>
                  <a:gd name="T52" fmla="*/ 104 w 584"/>
                  <a:gd name="T53" fmla="*/ 168 h 296"/>
                  <a:gd name="T54" fmla="*/ 104 w 584"/>
                  <a:gd name="T55" fmla="*/ 184 h 296"/>
                  <a:gd name="T56" fmla="*/ 88 w 584"/>
                  <a:gd name="T57" fmla="*/ 192 h 296"/>
                  <a:gd name="T58" fmla="*/ 80 w 584"/>
                  <a:gd name="T59" fmla="*/ 224 h 296"/>
                  <a:gd name="T60" fmla="*/ 72 w 584"/>
                  <a:gd name="T61" fmla="*/ 232 h 296"/>
                  <a:gd name="T62" fmla="*/ 24 w 584"/>
                  <a:gd name="T63" fmla="*/ 232 h 296"/>
                  <a:gd name="T64" fmla="*/ 24 w 584"/>
                  <a:gd name="T65" fmla="*/ 248 h 296"/>
                  <a:gd name="T66" fmla="*/ 32 w 584"/>
                  <a:gd name="T67" fmla="*/ 256 h 296"/>
                  <a:gd name="T68" fmla="*/ 24 w 584"/>
                  <a:gd name="T69" fmla="*/ 288 h 296"/>
                  <a:gd name="T70" fmla="*/ 16 w 584"/>
                  <a:gd name="T71" fmla="*/ 288 h 296"/>
                  <a:gd name="T72" fmla="*/ 120 w 584"/>
                  <a:gd name="T73" fmla="*/ 288 h 296"/>
                  <a:gd name="T74" fmla="*/ 112 w 584"/>
                  <a:gd name="T75" fmla="*/ 272 h 296"/>
                  <a:gd name="T76" fmla="*/ 144 w 584"/>
                  <a:gd name="T77" fmla="*/ 272 h 296"/>
                  <a:gd name="T78" fmla="*/ 482 w 584"/>
                  <a:gd name="T79" fmla="*/ 234 h 296"/>
                  <a:gd name="T80" fmla="*/ 520 w 584"/>
                  <a:gd name="T81" fmla="*/ 208 h 296"/>
                  <a:gd name="T82" fmla="*/ 546 w 584"/>
                  <a:gd name="T83" fmla="*/ 170 h 296"/>
                  <a:gd name="T84" fmla="*/ 568 w 584"/>
                  <a:gd name="T85" fmla="*/ 144 h 296"/>
                  <a:gd name="T86" fmla="*/ 584 w 584"/>
                  <a:gd name="T87" fmla="*/ 128 h 296"/>
                  <a:gd name="T88" fmla="*/ 568 w 584"/>
                  <a:gd name="T89" fmla="*/ 120 h 296"/>
                  <a:gd name="T90" fmla="*/ 552 w 584"/>
                  <a:gd name="T91" fmla="*/ 112 h 296"/>
                  <a:gd name="T92" fmla="*/ 528 w 584"/>
                  <a:gd name="T93" fmla="*/ 72 h 296"/>
                  <a:gd name="T94" fmla="*/ 520 w 584"/>
                  <a:gd name="T95" fmla="*/ 48 h 296"/>
                  <a:gd name="T96" fmla="*/ 520 w 584"/>
                  <a:gd name="T97" fmla="*/ 40 h 29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84"/>
                  <a:gd name="T148" fmla="*/ 0 h 296"/>
                  <a:gd name="T149" fmla="*/ 584 w 584"/>
                  <a:gd name="T150" fmla="*/ 296 h 29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84" h="296">
                    <a:moveTo>
                      <a:pt x="520" y="40"/>
                    </a:moveTo>
                    <a:lnTo>
                      <a:pt x="512" y="32"/>
                    </a:lnTo>
                    <a:lnTo>
                      <a:pt x="504" y="32"/>
                    </a:lnTo>
                    <a:lnTo>
                      <a:pt x="504" y="24"/>
                    </a:lnTo>
                    <a:lnTo>
                      <a:pt x="496" y="16"/>
                    </a:lnTo>
                    <a:lnTo>
                      <a:pt x="488" y="16"/>
                    </a:lnTo>
                    <a:lnTo>
                      <a:pt x="480" y="32"/>
                    </a:lnTo>
                    <a:lnTo>
                      <a:pt x="472" y="32"/>
                    </a:lnTo>
                    <a:lnTo>
                      <a:pt x="456" y="32"/>
                    </a:lnTo>
                    <a:lnTo>
                      <a:pt x="448" y="24"/>
                    </a:lnTo>
                    <a:lnTo>
                      <a:pt x="440" y="24"/>
                    </a:lnTo>
                    <a:lnTo>
                      <a:pt x="440" y="32"/>
                    </a:lnTo>
                    <a:lnTo>
                      <a:pt x="432" y="32"/>
                    </a:lnTo>
                    <a:lnTo>
                      <a:pt x="416" y="24"/>
                    </a:lnTo>
                    <a:lnTo>
                      <a:pt x="392" y="24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60" y="0"/>
                    </a:lnTo>
                    <a:lnTo>
                      <a:pt x="344" y="0"/>
                    </a:lnTo>
                    <a:lnTo>
                      <a:pt x="336" y="8"/>
                    </a:lnTo>
                    <a:lnTo>
                      <a:pt x="336" y="16"/>
                    </a:lnTo>
                    <a:lnTo>
                      <a:pt x="344" y="24"/>
                    </a:lnTo>
                    <a:lnTo>
                      <a:pt x="344" y="32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12" y="40"/>
                    </a:lnTo>
                    <a:lnTo>
                      <a:pt x="296" y="40"/>
                    </a:lnTo>
                    <a:lnTo>
                      <a:pt x="296" y="56"/>
                    </a:lnTo>
                    <a:lnTo>
                      <a:pt x="304" y="56"/>
                    </a:lnTo>
                    <a:lnTo>
                      <a:pt x="304" y="64"/>
                    </a:lnTo>
                    <a:lnTo>
                      <a:pt x="296" y="72"/>
                    </a:lnTo>
                    <a:lnTo>
                      <a:pt x="288" y="88"/>
                    </a:lnTo>
                    <a:lnTo>
                      <a:pt x="280" y="88"/>
                    </a:lnTo>
                    <a:lnTo>
                      <a:pt x="272" y="88"/>
                    </a:lnTo>
                    <a:lnTo>
                      <a:pt x="272" y="112"/>
                    </a:lnTo>
                    <a:lnTo>
                      <a:pt x="264" y="120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40" y="104"/>
                    </a:lnTo>
                    <a:lnTo>
                      <a:pt x="232" y="104"/>
                    </a:lnTo>
                    <a:lnTo>
                      <a:pt x="224" y="128"/>
                    </a:lnTo>
                    <a:lnTo>
                      <a:pt x="224" y="144"/>
                    </a:lnTo>
                    <a:lnTo>
                      <a:pt x="216" y="144"/>
                    </a:lnTo>
                    <a:lnTo>
                      <a:pt x="208" y="136"/>
                    </a:lnTo>
                    <a:lnTo>
                      <a:pt x="208" y="128"/>
                    </a:lnTo>
                    <a:lnTo>
                      <a:pt x="200" y="128"/>
                    </a:lnTo>
                    <a:lnTo>
                      <a:pt x="184" y="144"/>
                    </a:lnTo>
                    <a:lnTo>
                      <a:pt x="184" y="152"/>
                    </a:lnTo>
                    <a:lnTo>
                      <a:pt x="176" y="152"/>
                    </a:lnTo>
                    <a:lnTo>
                      <a:pt x="160" y="136"/>
                    </a:lnTo>
                    <a:lnTo>
                      <a:pt x="152" y="136"/>
                    </a:lnTo>
                    <a:lnTo>
                      <a:pt x="144" y="144"/>
                    </a:lnTo>
                    <a:lnTo>
                      <a:pt x="144" y="136"/>
                    </a:lnTo>
                    <a:lnTo>
                      <a:pt x="144" y="144"/>
                    </a:lnTo>
                    <a:lnTo>
                      <a:pt x="144" y="152"/>
                    </a:lnTo>
                    <a:lnTo>
                      <a:pt x="136" y="152"/>
                    </a:lnTo>
                    <a:lnTo>
                      <a:pt x="128" y="144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112" y="152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112" y="160"/>
                    </a:lnTo>
                    <a:lnTo>
                      <a:pt x="104" y="168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88" y="192"/>
                    </a:lnTo>
                    <a:lnTo>
                      <a:pt x="72" y="200"/>
                    </a:lnTo>
                    <a:lnTo>
                      <a:pt x="72" y="216"/>
                    </a:lnTo>
                    <a:lnTo>
                      <a:pt x="80" y="224"/>
                    </a:lnTo>
                    <a:lnTo>
                      <a:pt x="80" y="232"/>
                    </a:lnTo>
                    <a:lnTo>
                      <a:pt x="72" y="232"/>
                    </a:lnTo>
                    <a:lnTo>
                      <a:pt x="48" y="224"/>
                    </a:lnTo>
                    <a:lnTo>
                      <a:pt x="32" y="224"/>
                    </a:lnTo>
                    <a:lnTo>
                      <a:pt x="24" y="232"/>
                    </a:lnTo>
                    <a:lnTo>
                      <a:pt x="16" y="240"/>
                    </a:lnTo>
                    <a:lnTo>
                      <a:pt x="24" y="248"/>
                    </a:lnTo>
                    <a:lnTo>
                      <a:pt x="32" y="256"/>
                    </a:lnTo>
                    <a:lnTo>
                      <a:pt x="24" y="256"/>
                    </a:lnTo>
                    <a:lnTo>
                      <a:pt x="24" y="288"/>
                    </a:lnTo>
                    <a:lnTo>
                      <a:pt x="16" y="288"/>
                    </a:lnTo>
                    <a:lnTo>
                      <a:pt x="0" y="296"/>
                    </a:lnTo>
                    <a:lnTo>
                      <a:pt x="120" y="288"/>
                    </a:lnTo>
                    <a:lnTo>
                      <a:pt x="112" y="272"/>
                    </a:lnTo>
                    <a:lnTo>
                      <a:pt x="120" y="272"/>
                    </a:lnTo>
                    <a:lnTo>
                      <a:pt x="136" y="272"/>
                    </a:lnTo>
                    <a:lnTo>
                      <a:pt x="144" y="272"/>
                    </a:lnTo>
                    <a:lnTo>
                      <a:pt x="448" y="248"/>
                    </a:lnTo>
                    <a:lnTo>
                      <a:pt x="464" y="240"/>
                    </a:lnTo>
                    <a:lnTo>
                      <a:pt x="482" y="234"/>
                    </a:lnTo>
                    <a:lnTo>
                      <a:pt x="504" y="216"/>
                    </a:lnTo>
                    <a:lnTo>
                      <a:pt x="504" y="208"/>
                    </a:lnTo>
                    <a:lnTo>
                      <a:pt x="520" y="208"/>
                    </a:lnTo>
                    <a:lnTo>
                      <a:pt x="526" y="194"/>
                    </a:lnTo>
                    <a:lnTo>
                      <a:pt x="536" y="184"/>
                    </a:lnTo>
                    <a:lnTo>
                      <a:pt x="546" y="170"/>
                    </a:lnTo>
                    <a:lnTo>
                      <a:pt x="560" y="160"/>
                    </a:lnTo>
                    <a:lnTo>
                      <a:pt x="568" y="152"/>
                    </a:lnTo>
                    <a:lnTo>
                      <a:pt x="568" y="144"/>
                    </a:lnTo>
                    <a:lnTo>
                      <a:pt x="568" y="152"/>
                    </a:lnTo>
                    <a:lnTo>
                      <a:pt x="584" y="128"/>
                    </a:lnTo>
                    <a:lnTo>
                      <a:pt x="576" y="128"/>
                    </a:lnTo>
                    <a:lnTo>
                      <a:pt x="568" y="120"/>
                    </a:lnTo>
                    <a:lnTo>
                      <a:pt x="560" y="120"/>
                    </a:lnTo>
                    <a:lnTo>
                      <a:pt x="552" y="112"/>
                    </a:lnTo>
                    <a:lnTo>
                      <a:pt x="536" y="88"/>
                    </a:lnTo>
                    <a:lnTo>
                      <a:pt x="528" y="72"/>
                    </a:lnTo>
                    <a:lnTo>
                      <a:pt x="528" y="64"/>
                    </a:lnTo>
                    <a:lnTo>
                      <a:pt x="528" y="56"/>
                    </a:lnTo>
                    <a:lnTo>
                      <a:pt x="520" y="48"/>
                    </a:lnTo>
                    <a:lnTo>
                      <a:pt x="520" y="40"/>
                    </a:lnTo>
                    <a:lnTo>
                      <a:pt x="528" y="40"/>
                    </a:lnTo>
                    <a:lnTo>
                      <a:pt x="520" y="4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Freeform 140"/>
              <p:cNvSpPr>
                <a:spLocks/>
              </p:cNvSpPr>
              <p:nvPr/>
            </p:nvSpPr>
            <p:spPr bwMode="auto">
              <a:xfrm>
                <a:off x="6127924" y="2307312"/>
                <a:ext cx="633058" cy="579383"/>
              </a:xfrm>
              <a:custGeom>
                <a:avLst/>
                <a:gdLst>
                  <a:gd name="T0" fmla="*/ 48 w 368"/>
                  <a:gd name="T1" fmla="*/ 320 h 360"/>
                  <a:gd name="T2" fmla="*/ 32 w 368"/>
                  <a:gd name="T3" fmla="*/ 312 h 360"/>
                  <a:gd name="T4" fmla="*/ 8 w 368"/>
                  <a:gd name="T5" fmla="*/ 272 h 360"/>
                  <a:gd name="T6" fmla="*/ 0 w 368"/>
                  <a:gd name="T7" fmla="*/ 248 h 360"/>
                  <a:gd name="T8" fmla="*/ 0 w 368"/>
                  <a:gd name="T9" fmla="*/ 240 h 360"/>
                  <a:gd name="T10" fmla="*/ 16 w 368"/>
                  <a:gd name="T11" fmla="*/ 240 h 360"/>
                  <a:gd name="T12" fmla="*/ 32 w 368"/>
                  <a:gd name="T13" fmla="*/ 224 h 360"/>
                  <a:gd name="T14" fmla="*/ 32 w 368"/>
                  <a:gd name="T15" fmla="*/ 192 h 360"/>
                  <a:gd name="T16" fmla="*/ 48 w 368"/>
                  <a:gd name="T17" fmla="*/ 192 h 360"/>
                  <a:gd name="T18" fmla="*/ 56 w 368"/>
                  <a:gd name="T19" fmla="*/ 176 h 360"/>
                  <a:gd name="T20" fmla="*/ 80 w 368"/>
                  <a:gd name="T21" fmla="*/ 136 h 360"/>
                  <a:gd name="T22" fmla="*/ 80 w 368"/>
                  <a:gd name="T23" fmla="*/ 136 h 360"/>
                  <a:gd name="T24" fmla="*/ 112 w 368"/>
                  <a:gd name="T25" fmla="*/ 112 h 360"/>
                  <a:gd name="T26" fmla="*/ 120 w 368"/>
                  <a:gd name="T27" fmla="*/ 80 h 360"/>
                  <a:gd name="T28" fmla="*/ 128 w 368"/>
                  <a:gd name="T29" fmla="*/ 40 h 360"/>
                  <a:gd name="T30" fmla="*/ 120 w 368"/>
                  <a:gd name="T31" fmla="*/ 0 h 360"/>
                  <a:gd name="T32" fmla="*/ 128 w 368"/>
                  <a:gd name="T33" fmla="*/ 0 h 360"/>
                  <a:gd name="T34" fmla="*/ 224 w 368"/>
                  <a:gd name="T35" fmla="*/ 72 h 360"/>
                  <a:gd name="T36" fmla="*/ 232 w 368"/>
                  <a:gd name="T37" fmla="*/ 120 h 360"/>
                  <a:gd name="T38" fmla="*/ 256 w 368"/>
                  <a:gd name="T39" fmla="*/ 96 h 360"/>
                  <a:gd name="T40" fmla="*/ 280 w 368"/>
                  <a:gd name="T41" fmla="*/ 80 h 360"/>
                  <a:gd name="T42" fmla="*/ 296 w 368"/>
                  <a:gd name="T43" fmla="*/ 80 h 360"/>
                  <a:gd name="T44" fmla="*/ 312 w 368"/>
                  <a:gd name="T45" fmla="*/ 64 h 360"/>
                  <a:gd name="T46" fmla="*/ 344 w 368"/>
                  <a:gd name="T47" fmla="*/ 64 h 360"/>
                  <a:gd name="T48" fmla="*/ 352 w 368"/>
                  <a:gd name="T49" fmla="*/ 64 h 360"/>
                  <a:gd name="T50" fmla="*/ 368 w 368"/>
                  <a:gd name="T51" fmla="*/ 88 h 360"/>
                  <a:gd name="T52" fmla="*/ 360 w 368"/>
                  <a:gd name="T53" fmla="*/ 104 h 360"/>
                  <a:gd name="T54" fmla="*/ 328 w 368"/>
                  <a:gd name="T55" fmla="*/ 96 h 360"/>
                  <a:gd name="T56" fmla="*/ 312 w 368"/>
                  <a:gd name="T57" fmla="*/ 88 h 360"/>
                  <a:gd name="T58" fmla="*/ 304 w 368"/>
                  <a:gd name="T59" fmla="*/ 120 h 360"/>
                  <a:gd name="T60" fmla="*/ 296 w 368"/>
                  <a:gd name="T61" fmla="*/ 144 h 360"/>
                  <a:gd name="T62" fmla="*/ 288 w 368"/>
                  <a:gd name="T63" fmla="*/ 160 h 360"/>
                  <a:gd name="T64" fmla="*/ 264 w 368"/>
                  <a:gd name="T65" fmla="*/ 160 h 360"/>
                  <a:gd name="T66" fmla="*/ 264 w 368"/>
                  <a:gd name="T67" fmla="*/ 192 h 360"/>
                  <a:gd name="T68" fmla="*/ 232 w 368"/>
                  <a:gd name="T69" fmla="*/ 192 h 360"/>
                  <a:gd name="T70" fmla="*/ 224 w 368"/>
                  <a:gd name="T71" fmla="*/ 208 h 360"/>
                  <a:gd name="T72" fmla="*/ 224 w 368"/>
                  <a:gd name="T73" fmla="*/ 224 h 360"/>
                  <a:gd name="T74" fmla="*/ 216 w 368"/>
                  <a:gd name="T75" fmla="*/ 240 h 360"/>
                  <a:gd name="T76" fmla="*/ 208 w 368"/>
                  <a:gd name="T77" fmla="*/ 264 h 360"/>
                  <a:gd name="T78" fmla="*/ 200 w 368"/>
                  <a:gd name="T79" fmla="*/ 296 h 360"/>
                  <a:gd name="T80" fmla="*/ 192 w 368"/>
                  <a:gd name="T81" fmla="*/ 304 h 360"/>
                  <a:gd name="T82" fmla="*/ 200 w 368"/>
                  <a:gd name="T83" fmla="*/ 312 h 360"/>
                  <a:gd name="T84" fmla="*/ 184 w 368"/>
                  <a:gd name="T85" fmla="*/ 320 h 360"/>
                  <a:gd name="T86" fmla="*/ 168 w 368"/>
                  <a:gd name="T87" fmla="*/ 328 h 360"/>
                  <a:gd name="T88" fmla="*/ 152 w 368"/>
                  <a:gd name="T89" fmla="*/ 336 h 360"/>
                  <a:gd name="T90" fmla="*/ 144 w 368"/>
                  <a:gd name="T91" fmla="*/ 344 h 360"/>
                  <a:gd name="T92" fmla="*/ 120 w 368"/>
                  <a:gd name="T93" fmla="*/ 344 h 360"/>
                  <a:gd name="T94" fmla="*/ 112 w 368"/>
                  <a:gd name="T95" fmla="*/ 344 h 360"/>
                  <a:gd name="T96" fmla="*/ 88 w 368"/>
                  <a:gd name="T97" fmla="*/ 352 h 360"/>
                  <a:gd name="T98" fmla="*/ 64 w 368"/>
                  <a:gd name="T99" fmla="*/ 336 h 360"/>
                  <a:gd name="T100" fmla="*/ 56 w 368"/>
                  <a:gd name="T101" fmla="*/ 328 h 3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368"/>
                  <a:gd name="T154" fmla="*/ 0 h 360"/>
                  <a:gd name="T155" fmla="*/ 368 w 368"/>
                  <a:gd name="T156" fmla="*/ 360 h 3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368" h="360">
                    <a:moveTo>
                      <a:pt x="56" y="328"/>
                    </a:moveTo>
                    <a:lnTo>
                      <a:pt x="56" y="328"/>
                    </a:lnTo>
                    <a:lnTo>
                      <a:pt x="48" y="320"/>
                    </a:lnTo>
                    <a:lnTo>
                      <a:pt x="40" y="320"/>
                    </a:lnTo>
                    <a:lnTo>
                      <a:pt x="32" y="312"/>
                    </a:lnTo>
                    <a:lnTo>
                      <a:pt x="16" y="288"/>
                    </a:lnTo>
                    <a:lnTo>
                      <a:pt x="8" y="272"/>
                    </a:lnTo>
                    <a:lnTo>
                      <a:pt x="8" y="264"/>
                    </a:lnTo>
                    <a:lnTo>
                      <a:pt x="8" y="256"/>
                    </a:lnTo>
                    <a:lnTo>
                      <a:pt x="0" y="248"/>
                    </a:lnTo>
                    <a:lnTo>
                      <a:pt x="0" y="240"/>
                    </a:lnTo>
                    <a:lnTo>
                      <a:pt x="8" y="240"/>
                    </a:lnTo>
                    <a:lnTo>
                      <a:pt x="16" y="240"/>
                    </a:lnTo>
                    <a:lnTo>
                      <a:pt x="24" y="224"/>
                    </a:lnTo>
                    <a:lnTo>
                      <a:pt x="32" y="224"/>
                    </a:lnTo>
                    <a:lnTo>
                      <a:pt x="32" y="208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32" y="176"/>
                    </a:lnTo>
                    <a:lnTo>
                      <a:pt x="48" y="176"/>
                    </a:lnTo>
                    <a:lnTo>
                      <a:pt x="48" y="192"/>
                    </a:lnTo>
                    <a:lnTo>
                      <a:pt x="56" y="192"/>
                    </a:lnTo>
                    <a:lnTo>
                      <a:pt x="56" y="176"/>
                    </a:lnTo>
                    <a:lnTo>
                      <a:pt x="64" y="152"/>
                    </a:lnTo>
                    <a:lnTo>
                      <a:pt x="80" y="136"/>
                    </a:lnTo>
                    <a:lnTo>
                      <a:pt x="88" y="136"/>
                    </a:lnTo>
                    <a:lnTo>
                      <a:pt x="96" y="128"/>
                    </a:lnTo>
                    <a:lnTo>
                      <a:pt x="112" y="112"/>
                    </a:lnTo>
                    <a:lnTo>
                      <a:pt x="120" y="104"/>
                    </a:lnTo>
                    <a:lnTo>
                      <a:pt x="120" y="88"/>
                    </a:lnTo>
                    <a:lnTo>
                      <a:pt x="120" y="80"/>
                    </a:lnTo>
                    <a:lnTo>
                      <a:pt x="120" y="40"/>
                    </a:lnTo>
                    <a:lnTo>
                      <a:pt x="128" y="40"/>
                    </a:lnTo>
                    <a:lnTo>
                      <a:pt x="128" y="24"/>
                    </a:lnTo>
                    <a:lnTo>
                      <a:pt x="120" y="8"/>
                    </a:lnTo>
                    <a:lnTo>
                      <a:pt x="120" y="0"/>
                    </a:lnTo>
                    <a:lnTo>
                      <a:pt x="128" y="0"/>
                    </a:lnTo>
                    <a:lnTo>
                      <a:pt x="144" y="88"/>
                    </a:lnTo>
                    <a:lnTo>
                      <a:pt x="224" y="72"/>
                    </a:lnTo>
                    <a:lnTo>
                      <a:pt x="232" y="120"/>
                    </a:lnTo>
                    <a:lnTo>
                      <a:pt x="256" y="96"/>
                    </a:lnTo>
                    <a:lnTo>
                      <a:pt x="264" y="96"/>
                    </a:lnTo>
                    <a:lnTo>
                      <a:pt x="272" y="88"/>
                    </a:lnTo>
                    <a:lnTo>
                      <a:pt x="280" y="80"/>
                    </a:lnTo>
                    <a:lnTo>
                      <a:pt x="296" y="80"/>
                    </a:lnTo>
                    <a:lnTo>
                      <a:pt x="304" y="80"/>
                    </a:lnTo>
                    <a:lnTo>
                      <a:pt x="312" y="64"/>
                    </a:lnTo>
                    <a:lnTo>
                      <a:pt x="328" y="64"/>
                    </a:lnTo>
                    <a:lnTo>
                      <a:pt x="336" y="64"/>
                    </a:lnTo>
                    <a:lnTo>
                      <a:pt x="344" y="64"/>
                    </a:lnTo>
                    <a:lnTo>
                      <a:pt x="352" y="64"/>
                    </a:lnTo>
                    <a:lnTo>
                      <a:pt x="352" y="72"/>
                    </a:lnTo>
                    <a:lnTo>
                      <a:pt x="368" y="88"/>
                    </a:lnTo>
                    <a:lnTo>
                      <a:pt x="368" y="96"/>
                    </a:lnTo>
                    <a:lnTo>
                      <a:pt x="360" y="96"/>
                    </a:lnTo>
                    <a:lnTo>
                      <a:pt x="360" y="104"/>
                    </a:lnTo>
                    <a:lnTo>
                      <a:pt x="352" y="104"/>
                    </a:lnTo>
                    <a:lnTo>
                      <a:pt x="328" y="96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12" y="112"/>
                    </a:lnTo>
                    <a:lnTo>
                      <a:pt x="304" y="120"/>
                    </a:lnTo>
                    <a:lnTo>
                      <a:pt x="304" y="128"/>
                    </a:lnTo>
                    <a:lnTo>
                      <a:pt x="296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0"/>
                    </a:lnTo>
                    <a:lnTo>
                      <a:pt x="280" y="16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64" y="192"/>
                    </a:lnTo>
                    <a:lnTo>
                      <a:pt x="264" y="200"/>
                    </a:lnTo>
                    <a:lnTo>
                      <a:pt x="248" y="200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24" y="200"/>
                    </a:lnTo>
                    <a:lnTo>
                      <a:pt x="224" y="208"/>
                    </a:lnTo>
                    <a:lnTo>
                      <a:pt x="224" y="216"/>
                    </a:lnTo>
                    <a:lnTo>
                      <a:pt x="224" y="224"/>
                    </a:lnTo>
                    <a:lnTo>
                      <a:pt x="216" y="232"/>
                    </a:lnTo>
                    <a:lnTo>
                      <a:pt x="216" y="240"/>
                    </a:lnTo>
                    <a:lnTo>
                      <a:pt x="216" y="256"/>
                    </a:lnTo>
                    <a:lnTo>
                      <a:pt x="208" y="264"/>
                    </a:lnTo>
                    <a:lnTo>
                      <a:pt x="200" y="280"/>
                    </a:lnTo>
                    <a:lnTo>
                      <a:pt x="200" y="288"/>
                    </a:lnTo>
                    <a:lnTo>
                      <a:pt x="200" y="296"/>
                    </a:lnTo>
                    <a:lnTo>
                      <a:pt x="192" y="304"/>
                    </a:lnTo>
                    <a:lnTo>
                      <a:pt x="200" y="312"/>
                    </a:lnTo>
                    <a:lnTo>
                      <a:pt x="184" y="320"/>
                    </a:lnTo>
                    <a:lnTo>
                      <a:pt x="168" y="320"/>
                    </a:lnTo>
                    <a:lnTo>
                      <a:pt x="168" y="328"/>
                    </a:lnTo>
                    <a:lnTo>
                      <a:pt x="160" y="328"/>
                    </a:lnTo>
                    <a:lnTo>
                      <a:pt x="152" y="328"/>
                    </a:lnTo>
                    <a:lnTo>
                      <a:pt x="152" y="336"/>
                    </a:lnTo>
                    <a:lnTo>
                      <a:pt x="144" y="344"/>
                    </a:lnTo>
                    <a:lnTo>
                      <a:pt x="136" y="344"/>
                    </a:lnTo>
                    <a:lnTo>
                      <a:pt x="128" y="344"/>
                    </a:lnTo>
                    <a:lnTo>
                      <a:pt x="120" y="344"/>
                    </a:lnTo>
                    <a:lnTo>
                      <a:pt x="112" y="344"/>
                    </a:lnTo>
                    <a:lnTo>
                      <a:pt x="104" y="360"/>
                    </a:lnTo>
                    <a:lnTo>
                      <a:pt x="96" y="360"/>
                    </a:lnTo>
                    <a:lnTo>
                      <a:pt x="88" y="352"/>
                    </a:lnTo>
                    <a:lnTo>
                      <a:pt x="72" y="352"/>
                    </a:lnTo>
                    <a:lnTo>
                      <a:pt x="64" y="336"/>
                    </a:lnTo>
                    <a:lnTo>
                      <a:pt x="64" y="328"/>
                    </a:lnTo>
                    <a:lnTo>
                      <a:pt x="56" y="32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Freeform 141"/>
              <p:cNvSpPr>
                <a:spLocks/>
              </p:cNvSpPr>
              <p:nvPr/>
            </p:nvSpPr>
            <p:spPr bwMode="auto">
              <a:xfrm>
                <a:off x="7256418" y="1327655"/>
                <a:ext cx="234681" cy="438267"/>
              </a:xfrm>
              <a:custGeom>
                <a:avLst/>
                <a:gdLst>
                  <a:gd name="T0" fmla="*/ 104 w 136"/>
                  <a:gd name="T1" fmla="*/ 240 h 272"/>
                  <a:gd name="T2" fmla="*/ 128 w 136"/>
                  <a:gd name="T3" fmla="*/ 232 h 272"/>
                  <a:gd name="T4" fmla="*/ 128 w 136"/>
                  <a:gd name="T5" fmla="*/ 224 h 272"/>
                  <a:gd name="T6" fmla="*/ 136 w 136"/>
                  <a:gd name="T7" fmla="*/ 216 h 272"/>
                  <a:gd name="T8" fmla="*/ 136 w 136"/>
                  <a:gd name="T9" fmla="*/ 208 h 272"/>
                  <a:gd name="T10" fmla="*/ 128 w 136"/>
                  <a:gd name="T11" fmla="*/ 200 h 272"/>
                  <a:gd name="T12" fmla="*/ 128 w 136"/>
                  <a:gd name="T13" fmla="*/ 192 h 272"/>
                  <a:gd name="T14" fmla="*/ 112 w 136"/>
                  <a:gd name="T15" fmla="*/ 184 h 272"/>
                  <a:gd name="T16" fmla="*/ 56 w 136"/>
                  <a:gd name="T17" fmla="*/ 0 h 272"/>
                  <a:gd name="T18" fmla="*/ 48 w 136"/>
                  <a:gd name="T19" fmla="*/ 0 h 272"/>
                  <a:gd name="T20" fmla="*/ 32 w 136"/>
                  <a:gd name="T21" fmla="*/ 8 h 272"/>
                  <a:gd name="T22" fmla="*/ 32 w 136"/>
                  <a:gd name="T23" fmla="*/ 8 h 272"/>
                  <a:gd name="T24" fmla="*/ 32 w 136"/>
                  <a:gd name="T25" fmla="*/ 16 h 272"/>
                  <a:gd name="T26" fmla="*/ 32 w 136"/>
                  <a:gd name="T27" fmla="*/ 16 h 272"/>
                  <a:gd name="T28" fmla="*/ 32 w 136"/>
                  <a:gd name="T29" fmla="*/ 24 h 272"/>
                  <a:gd name="T30" fmla="*/ 24 w 136"/>
                  <a:gd name="T31" fmla="*/ 32 h 272"/>
                  <a:gd name="T32" fmla="*/ 32 w 136"/>
                  <a:gd name="T33" fmla="*/ 40 h 272"/>
                  <a:gd name="T34" fmla="*/ 32 w 136"/>
                  <a:gd name="T35" fmla="*/ 48 h 272"/>
                  <a:gd name="T36" fmla="*/ 24 w 136"/>
                  <a:gd name="T37" fmla="*/ 56 h 272"/>
                  <a:gd name="T38" fmla="*/ 32 w 136"/>
                  <a:gd name="T39" fmla="*/ 88 h 272"/>
                  <a:gd name="T40" fmla="*/ 16 w 136"/>
                  <a:gd name="T41" fmla="*/ 104 h 272"/>
                  <a:gd name="T42" fmla="*/ 16 w 136"/>
                  <a:gd name="T43" fmla="*/ 104 h 272"/>
                  <a:gd name="T44" fmla="*/ 8 w 136"/>
                  <a:gd name="T45" fmla="*/ 112 h 272"/>
                  <a:gd name="T46" fmla="*/ 16 w 136"/>
                  <a:gd name="T47" fmla="*/ 120 h 272"/>
                  <a:gd name="T48" fmla="*/ 16 w 136"/>
                  <a:gd name="T49" fmla="*/ 160 h 272"/>
                  <a:gd name="T50" fmla="*/ 8 w 136"/>
                  <a:gd name="T51" fmla="*/ 176 h 272"/>
                  <a:gd name="T52" fmla="*/ 0 w 136"/>
                  <a:gd name="T53" fmla="*/ 192 h 272"/>
                  <a:gd name="T54" fmla="*/ 8 w 136"/>
                  <a:gd name="T55" fmla="*/ 216 h 272"/>
                  <a:gd name="T56" fmla="*/ 16 w 136"/>
                  <a:gd name="T57" fmla="*/ 240 h 272"/>
                  <a:gd name="T58" fmla="*/ 8 w 136"/>
                  <a:gd name="T59" fmla="*/ 256 h 272"/>
                  <a:gd name="T60" fmla="*/ 16 w 136"/>
                  <a:gd name="T61" fmla="*/ 272 h 272"/>
                  <a:gd name="T62" fmla="*/ 96 w 136"/>
                  <a:gd name="T63" fmla="*/ 256 h 272"/>
                  <a:gd name="T64" fmla="*/ 104 w 136"/>
                  <a:gd name="T65" fmla="*/ 248 h 27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36"/>
                  <a:gd name="T100" fmla="*/ 0 h 272"/>
                  <a:gd name="T101" fmla="*/ 136 w 136"/>
                  <a:gd name="T102" fmla="*/ 272 h 27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36" h="272">
                    <a:moveTo>
                      <a:pt x="104" y="248"/>
                    </a:moveTo>
                    <a:lnTo>
                      <a:pt x="104" y="240"/>
                    </a:lnTo>
                    <a:lnTo>
                      <a:pt x="112" y="232"/>
                    </a:lnTo>
                    <a:lnTo>
                      <a:pt x="128" y="232"/>
                    </a:lnTo>
                    <a:lnTo>
                      <a:pt x="128" y="224"/>
                    </a:lnTo>
                    <a:lnTo>
                      <a:pt x="136" y="216"/>
                    </a:lnTo>
                    <a:lnTo>
                      <a:pt x="136" y="208"/>
                    </a:lnTo>
                    <a:lnTo>
                      <a:pt x="128" y="208"/>
                    </a:lnTo>
                    <a:lnTo>
                      <a:pt x="128" y="200"/>
                    </a:lnTo>
                    <a:lnTo>
                      <a:pt x="128" y="192"/>
                    </a:lnTo>
                    <a:lnTo>
                      <a:pt x="120" y="184"/>
                    </a:lnTo>
                    <a:lnTo>
                      <a:pt x="112" y="184"/>
                    </a:lnTo>
                    <a:lnTo>
                      <a:pt x="104" y="176"/>
                    </a:lnTo>
                    <a:lnTo>
                      <a:pt x="56" y="0"/>
                    </a:lnTo>
                    <a:lnTo>
                      <a:pt x="48" y="0"/>
                    </a:lnTo>
                    <a:lnTo>
                      <a:pt x="32" y="0"/>
                    </a:lnTo>
                    <a:lnTo>
                      <a:pt x="32" y="8"/>
                    </a:lnTo>
                    <a:lnTo>
                      <a:pt x="32" y="16"/>
                    </a:lnTo>
                    <a:lnTo>
                      <a:pt x="32" y="24"/>
                    </a:lnTo>
                    <a:lnTo>
                      <a:pt x="24" y="24"/>
                    </a:lnTo>
                    <a:lnTo>
                      <a:pt x="24" y="32"/>
                    </a:lnTo>
                    <a:lnTo>
                      <a:pt x="32" y="32"/>
                    </a:lnTo>
                    <a:lnTo>
                      <a:pt x="32" y="40"/>
                    </a:lnTo>
                    <a:lnTo>
                      <a:pt x="32" y="48"/>
                    </a:lnTo>
                    <a:lnTo>
                      <a:pt x="24" y="56"/>
                    </a:lnTo>
                    <a:lnTo>
                      <a:pt x="32" y="64"/>
                    </a:lnTo>
                    <a:lnTo>
                      <a:pt x="32" y="88"/>
                    </a:lnTo>
                    <a:lnTo>
                      <a:pt x="32" y="96"/>
                    </a:lnTo>
                    <a:lnTo>
                      <a:pt x="16" y="104"/>
                    </a:lnTo>
                    <a:lnTo>
                      <a:pt x="8" y="112"/>
                    </a:lnTo>
                    <a:lnTo>
                      <a:pt x="16" y="120"/>
                    </a:lnTo>
                    <a:lnTo>
                      <a:pt x="16" y="136"/>
                    </a:lnTo>
                    <a:lnTo>
                      <a:pt x="16" y="160"/>
                    </a:lnTo>
                    <a:lnTo>
                      <a:pt x="8" y="168"/>
                    </a:lnTo>
                    <a:lnTo>
                      <a:pt x="8" y="176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0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56"/>
                    </a:lnTo>
                    <a:lnTo>
                      <a:pt x="8" y="272"/>
                    </a:lnTo>
                    <a:lnTo>
                      <a:pt x="16" y="272"/>
                    </a:lnTo>
                    <a:lnTo>
                      <a:pt x="96" y="256"/>
                    </a:lnTo>
                    <a:lnTo>
                      <a:pt x="104" y="24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" name="Freeform 142"/>
              <p:cNvSpPr>
                <a:spLocks/>
              </p:cNvSpPr>
              <p:nvPr/>
            </p:nvSpPr>
            <p:spPr bwMode="auto">
              <a:xfrm>
                <a:off x="7338988" y="901598"/>
                <a:ext cx="509924" cy="761202"/>
              </a:xfrm>
              <a:custGeom>
                <a:avLst/>
                <a:gdLst>
                  <a:gd name="T0" fmla="*/ 80 w 296"/>
                  <a:gd name="T1" fmla="*/ 456 h 472"/>
                  <a:gd name="T2" fmla="*/ 56 w 296"/>
                  <a:gd name="T3" fmla="*/ 440 h 472"/>
                  <a:gd name="T4" fmla="*/ 0 w 296"/>
                  <a:gd name="T5" fmla="*/ 264 h 472"/>
                  <a:gd name="T6" fmla="*/ 16 w 296"/>
                  <a:gd name="T7" fmla="*/ 256 h 472"/>
                  <a:gd name="T8" fmla="*/ 16 w 296"/>
                  <a:gd name="T9" fmla="*/ 256 h 472"/>
                  <a:gd name="T10" fmla="*/ 24 w 296"/>
                  <a:gd name="T11" fmla="*/ 240 h 472"/>
                  <a:gd name="T12" fmla="*/ 24 w 296"/>
                  <a:gd name="T13" fmla="*/ 240 h 472"/>
                  <a:gd name="T14" fmla="*/ 24 w 296"/>
                  <a:gd name="T15" fmla="*/ 216 h 472"/>
                  <a:gd name="T16" fmla="*/ 32 w 296"/>
                  <a:gd name="T17" fmla="*/ 200 h 472"/>
                  <a:gd name="T18" fmla="*/ 40 w 296"/>
                  <a:gd name="T19" fmla="*/ 184 h 472"/>
                  <a:gd name="T20" fmla="*/ 32 w 296"/>
                  <a:gd name="T21" fmla="*/ 136 h 472"/>
                  <a:gd name="T22" fmla="*/ 40 w 296"/>
                  <a:gd name="T23" fmla="*/ 120 h 472"/>
                  <a:gd name="T24" fmla="*/ 48 w 296"/>
                  <a:gd name="T25" fmla="*/ 80 h 472"/>
                  <a:gd name="T26" fmla="*/ 72 w 296"/>
                  <a:gd name="T27" fmla="*/ 8 h 472"/>
                  <a:gd name="T28" fmla="*/ 96 w 296"/>
                  <a:gd name="T29" fmla="*/ 32 h 472"/>
                  <a:gd name="T30" fmla="*/ 120 w 296"/>
                  <a:gd name="T31" fmla="*/ 8 h 472"/>
                  <a:gd name="T32" fmla="*/ 128 w 296"/>
                  <a:gd name="T33" fmla="*/ 0 h 472"/>
                  <a:gd name="T34" fmla="*/ 168 w 296"/>
                  <a:gd name="T35" fmla="*/ 16 h 472"/>
                  <a:gd name="T36" fmla="*/ 208 w 296"/>
                  <a:gd name="T37" fmla="*/ 136 h 472"/>
                  <a:gd name="T38" fmla="*/ 224 w 296"/>
                  <a:gd name="T39" fmla="*/ 160 h 472"/>
                  <a:gd name="T40" fmla="*/ 240 w 296"/>
                  <a:gd name="T41" fmla="*/ 160 h 472"/>
                  <a:gd name="T42" fmla="*/ 248 w 296"/>
                  <a:gd name="T43" fmla="*/ 184 h 472"/>
                  <a:gd name="T44" fmla="*/ 264 w 296"/>
                  <a:gd name="T45" fmla="*/ 200 h 472"/>
                  <a:gd name="T46" fmla="*/ 280 w 296"/>
                  <a:gd name="T47" fmla="*/ 208 h 472"/>
                  <a:gd name="T48" fmla="*/ 280 w 296"/>
                  <a:gd name="T49" fmla="*/ 216 h 472"/>
                  <a:gd name="T50" fmla="*/ 288 w 296"/>
                  <a:gd name="T51" fmla="*/ 224 h 472"/>
                  <a:gd name="T52" fmla="*/ 296 w 296"/>
                  <a:gd name="T53" fmla="*/ 224 h 472"/>
                  <a:gd name="T54" fmla="*/ 280 w 296"/>
                  <a:gd name="T55" fmla="*/ 248 h 472"/>
                  <a:gd name="T56" fmla="*/ 272 w 296"/>
                  <a:gd name="T57" fmla="*/ 240 h 472"/>
                  <a:gd name="T58" fmla="*/ 272 w 296"/>
                  <a:gd name="T59" fmla="*/ 248 h 472"/>
                  <a:gd name="T60" fmla="*/ 264 w 296"/>
                  <a:gd name="T61" fmla="*/ 248 h 472"/>
                  <a:gd name="T62" fmla="*/ 264 w 296"/>
                  <a:gd name="T63" fmla="*/ 256 h 472"/>
                  <a:gd name="T64" fmla="*/ 248 w 296"/>
                  <a:gd name="T65" fmla="*/ 264 h 472"/>
                  <a:gd name="T66" fmla="*/ 248 w 296"/>
                  <a:gd name="T67" fmla="*/ 264 h 472"/>
                  <a:gd name="T68" fmla="*/ 248 w 296"/>
                  <a:gd name="T69" fmla="*/ 280 h 472"/>
                  <a:gd name="T70" fmla="*/ 232 w 296"/>
                  <a:gd name="T71" fmla="*/ 296 h 472"/>
                  <a:gd name="T72" fmla="*/ 232 w 296"/>
                  <a:gd name="T73" fmla="*/ 280 h 472"/>
                  <a:gd name="T74" fmla="*/ 216 w 296"/>
                  <a:gd name="T75" fmla="*/ 272 h 472"/>
                  <a:gd name="T76" fmla="*/ 216 w 296"/>
                  <a:gd name="T77" fmla="*/ 280 h 472"/>
                  <a:gd name="T78" fmla="*/ 200 w 296"/>
                  <a:gd name="T79" fmla="*/ 296 h 472"/>
                  <a:gd name="T80" fmla="*/ 200 w 296"/>
                  <a:gd name="T81" fmla="*/ 304 h 472"/>
                  <a:gd name="T82" fmla="*/ 192 w 296"/>
                  <a:gd name="T83" fmla="*/ 296 h 472"/>
                  <a:gd name="T84" fmla="*/ 184 w 296"/>
                  <a:gd name="T85" fmla="*/ 296 h 472"/>
                  <a:gd name="T86" fmla="*/ 176 w 296"/>
                  <a:gd name="T87" fmla="*/ 288 h 472"/>
                  <a:gd name="T88" fmla="*/ 176 w 296"/>
                  <a:gd name="T89" fmla="*/ 336 h 472"/>
                  <a:gd name="T90" fmla="*/ 168 w 296"/>
                  <a:gd name="T91" fmla="*/ 360 h 472"/>
                  <a:gd name="T92" fmla="*/ 160 w 296"/>
                  <a:gd name="T93" fmla="*/ 352 h 472"/>
                  <a:gd name="T94" fmla="*/ 152 w 296"/>
                  <a:gd name="T95" fmla="*/ 368 h 472"/>
                  <a:gd name="T96" fmla="*/ 144 w 296"/>
                  <a:gd name="T97" fmla="*/ 368 h 472"/>
                  <a:gd name="T98" fmla="*/ 136 w 296"/>
                  <a:gd name="T99" fmla="*/ 368 h 472"/>
                  <a:gd name="T100" fmla="*/ 128 w 296"/>
                  <a:gd name="T101" fmla="*/ 360 h 472"/>
                  <a:gd name="T102" fmla="*/ 128 w 296"/>
                  <a:gd name="T103" fmla="*/ 392 h 472"/>
                  <a:gd name="T104" fmla="*/ 128 w 296"/>
                  <a:gd name="T105" fmla="*/ 376 h 472"/>
                  <a:gd name="T106" fmla="*/ 120 w 296"/>
                  <a:gd name="T107" fmla="*/ 376 h 472"/>
                  <a:gd name="T108" fmla="*/ 104 w 296"/>
                  <a:gd name="T109" fmla="*/ 392 h 472"/>
                  <a:gd name="T110" fmla="*/ 104 w 296"/>
                  <a:gd name="T111" fmla="*/ 408 h 472"/>
                  <a:gd name="T112" fmla="*/ 104 w 296"/>
                  <a:gd name="T113" fmla="*/ 416 h 472"/>
                  <a:gd name="T114" fmla="*/ 104 w 296"/>
                  <a:gd name="T115" fmla="*/ 432 h 472"/>
                  <a:gd name="T116" fmla="*/ 88 w 296"/>
                  <a:gd name="T117" fmla="*/ 440 h 472"/>
                  <a:gd name="T118" fmla="*/ 80 w 296"/>
                  <a:gd name="T119" fmla="*/ 472 h 47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96"/>
                  <a:gd name="T181" fmla="*/ 0 h 472"/>
                  <a:gd name="T182" fmla="*/ 296 w 296"/>
                  <a:gd name="T183" fmla="*/ 472 h 47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96" h="472">
                    <a:moveTo>
                      <a:pt x="80" y="464"/>
                    </a:moveTo>
                    <a:lnTo>
                      <a:pt x="80" y="464"/>
                    </a:lnTo>
                    <a:lnTo>
                      <a:pt x="80" y="456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56" y="440"/>
                    </a:lnTo>
                    <a:lnTo>
                      <a:pt x="8" y="264"/>
                    </a:lnTo>
                    <a:lnTo>
                      <a:pt x="0" y="264"/>
                    </a:lnTo>
                    <a:lnTo>
                      <a:pt x="0" y="248"/>
                    </a:lnTo>
                    <a:lnTo>
                      <a:pt x="8" y="248"/>
                    </a:lnTo>
                    <a:lnTo>
                      <a:pt x="16" y="256"/>
                    </a:lnTo>
                    <a:lnTo>
                      <a:pt x="16" y="240"/>
                    </a:lnTo>
                    <a:lnTo>
                      <a:pt x="24" y="240"/>
                    </a:lnTo>
                    <a:lnTo>
                      <a:pt x="24" y="232"/>
                    </a:lnTo>
                    <a:lnTo>
                      <a:pt x="24" y="216"/>
                    </a:lnTo>
                    <a:lnTo>
                      <a:pt x="40" y="200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40" y="184"/>
                    </a:lnTo>
                    <a:lnTo>
                      <a:pt x="40" y="176"/>
                    </a:lnTo>
                    <a:lnTo>
                      <a:pt x="32" y="160"/>
                    </a:lnTo>
                    <a:lnTo>
                      <a:pt x="32" y="136"/>
                    </a:lnTo>
                    <a:lnTo>
                      <a:pt x="40" y="136"/>
                    </a:lnTo>
                    <a:lnTo>
                      <a:pt x="40" y="120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64" y="16"/>
                    </a:lnTo>
                    <a:lnTo>
                      <a:pt x="72" y="8"/>
                    </a:lnTo>
                    <a:lnTo>
                      <a:pt x="80" y="8"/>
                    </a:lnTo>
                    <a:lnTo>
                      <a:pt x="88" y="32"/>
                    </a:lnTo>
                    <a:lnTo>
                      <a:pt x="96" y="32"/>
                    </a:lnTo>
                    <a:lnTo>
                      <a:pt x="104" y="24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28" y="0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68" y="16"/>
                    </a:lnTo>
                    <a:lnTo>
                      <a:pt x="176" y="24"/>
                    </a:lnTo>
                    <a:lnTo>
                      <a:pt x="208" y="136"/>
                    </a:lnTo>
                    <a:lnTo>
                      <a:pt x="208" y="144"/>
                    </a:lnTo>
                    <a:lnTo>
                      <a:pt x="224" y="160"/>
                    </a:lnTo>
                    <a:lnTo>
                      <a:pt x="240" y="160"/>
                    </a:lnTo>
                    <a:lnTo>
                      <a:pt x="240" y="176"/>
                    </a:lnTo>
                    <a:lnTo>
                      <a:pt x="248" y="184"/>
                    </a:lnTo>
                    <a:lnTo>
                      <a:pt x="256" y="200"/>
                    </a:lnTo>
                    <a:lnTo>
                      <a:pt x="264" y="200"/>
                    </a:lnTo>
                    <a:lnTo>
                      <a:pt x="264" y="192"/>
                    </a:lnTo>
                    <a:lnTo>
                      <a:pt x="280" y="208"/>
                    </a:lnTo>
                    <a:lnTo>
                      <a:pt x="288" y="208"/>
                    </a:lnTo>
                    <a:lnTo>
                      <a:pt x="280" y="216"/>
                    </a:lnTo>
                    <a:lnTo>
                      <a:pt x="288" y="224"/>
                    </a:lnTo>
                    <a:lnTo>
                      <a:pt x="296" y="216"/>
                    </a:lnTo>
                    <a:lnTo>
                      <a:pt x="296" y="224"/>
                    </a:lnTo>
                    <a:lnTo>
                      <a:pt x="288" y="240"/>
                    </a:lnTo>
                    <a:lnTo>
                      <a:pt x="280" y="248"/>
                    </a:lnTo>
                    <a:lnTo>
                      <a:pt x="272" y="240"/>
                    </a:lnTo>
                    <a:lnTo>
                      <a:pt x="272" y="248"/>
                    </a:lnTo>
                    <a:lnTo>
                      <a:pt x="272" y="256"/>
                    </a:lnTo>
                    <a:lnTo>
                      <a:pt x="264" y="248"/>
                    </a:lnTo>
                    <a:lnTo>
                      <a:pt x="264" y="256"/>
                    </a:lnTo>
                    <a:lnTo>
                      <a:pt x="264" y="264"/>
                    </a:lnTo>
                    <a:lnTo>
                      <a:pt x="248" y="264"/>
                    </a:lnTo>
                    <a:lnTo>
                      <a:pt x="248" y="272"/>
                    </a:lnTo>
                    <a:lnTo>
                      <a:pt x="248" y="280"/>
                    </a:lnTo>
                    <a:lnTo>
                      <a:pt x="240" y="288"/>
                    </a:lnTo>
                    <a:lnTo>
                      <a:pt x="232" y="296"/>
                    </a:lnTo>
                    <a:lnTo>
                      <a:pt x="232" y="288"/>
                    </a:lnTo>
                    <a:lnTo>
                      <a:pt x="232" y="280"/>
                    </a:lnTo>
                    <a:lnTo>
                      <a:pt x="224" y="272"/>
                    </a:lnTo>
                    <a:lnTo>
                      <a:pt x="216" y="272"/>
                    </a:lnTo>
                    <a:lnTo>
                      <a:pt x="216" y="280"/>
                    </a:lnTo>
                    <a:lnTo>
                      <a:pt x="216" y="288"/>
                    </a:lnTo>
                    <a:lnTo>
                      <a:pt x="208" y="288"/>
                    </a:lnTo>
                    <a:lnTo>
                      <a:pt x="200" y="296"/>
                    </a:lnTo>
                    <a:lnTo>
                      <a:pt x="200" y="304"/>
                    </a:lnTo>
                    <a:lnTo>
                      <a:pt x="184" y="304"/>
                    </a:lnTo>
                    <a:lnTo>
                      <a:pt x="192" y="296"/>
                    </a:lnTo>
                    <a:lnTo>
                      <a:pt x="184" y="296"/>
                    </a:lnTo>
                    <a:lnTo>
                      <a:pt x="176" y="288"/>
                    </a:lnTo>
                    <a:lnTo>
                      <a:pt x="176" y="296"/>
                    </a:lnTo>
                    <a:lnTo>
                      <a:pt x="176" y="312"/>
                    </a:lnTo>
                    <a:lnTo>
                      <a:pt x="176" y="336"/>
                    </a:lnTo>
                    <a:lnTo>
                      <a:pt x="168" y="344"/>
                    </a:lnTo>
                    <a:lnTo>
                      <a:pt x="168" y="360"/>
                    </a:lnTo>
                    <a:lnTo>
                      <a:pt x="160" y="352"/>
                    </a:lnTo>
                    <a:lnTo>
                      <a:pt x="152" y="352"/>
                    </a:lnTo>
                    <a:lnTo>
                      <a:pt x="152" y="368"/>
                    </a:lnTo>
                    <a:lnTo>
                      <a:pt x="144" y="368"/>
                    </a:lnTo>
                    <a:lnTo>
                      <a:pt x="136" y="368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8" y="384"/>
                    </a:lnTo>
                    <a:lnTo>
                      <a:pt x="128" y="392"/>
                    </a:lnTo>
                    <a:lnTo>
                      <a:pt x="128" y="384"/>
                    </a:lnTo>
                    <a:lnTo>
                      <a:pt x="128" y="376"/>
                    </a:lnTo>
                    <a:lnTo>
                      <a:pt x="120" y="376"/>
                    </a:lnTo>
                    <a:lnTo>
                      <a:pt x="112" y="384"/>
                    </a:lnTo>
                    <a:lnTo>
                      <a:pt x="104" y="392"/>
                    </a:lnTo>
                    <a:lnTo>
                      <a:pt x="104" y="408"/>
                    </a:lnTo>
                    <a:lnTo>
                      <a:pt x="104" y="416"/>
                    </a:lnTo>
                    <a:lnTo>
                      <a:pt x="96" y="416"/>
                    </a:lnTo>
                    <a:lnTo>
                      <a:pt x="96" y="424"/>
                    </a:lnTo>
                    <a:lnTo>
                      <a:pt x="104" y="432"/>
                    </a:lnTo>
                    <a:lnTo>
                      <a:pt x="88" y="440"/>
                    </a:lnTo>
                    <a:lnTo>
                      <a:pt x="88" y="464"/>
                    </a:lnTo>
                    <a:lnTo>
                      <a:pt x="80" y="472"/>
                    </a:lnTo>
                    <a:lnTo>
                      <a:pt x="80" y="46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0" name="Freeform 143"/>
              <p:cNvSpPr>
                <a:spLocks/>
              </p:cNvSpPr>
              <p:nvPr/>
            </p:nvSpPr>
            <p:spPr bwMode="auto">
              <a:xfrm>
                <a:off x="7188331" y="1700793"/>
                <a:ext cx="453425" cy="219812"/>
              </a:xfrm>
              <a:custGeom>
                <a:avLst/>
                <a:gdLst>
                  <a:gd name="T0" fmla="*/ 0 w 264"/>
                  <a:gd name="T1" fmla="*/ 128 h 136"/>
                  <a:gd name="T2" fmla="*/ 0 w 264"/>
                  <a:gd name="T3" fmla="*/ 56 h 136"/>
                  <a:gd name="T4" fmla="*/ 136 w 264"/>
                  <a:gd name="T5" fmla="*/ 24 h 136"/>
                  <a:gd name="T6" fmla="*/ 144 w 264"/>
                  <a:gd name="T7" fmla="*/ 16 h 136"/>
                  <a:gd name="T8" fmla="*/ 152 w 264"/>
                  <a:gd name="T9" fmla="*/ 0 h 136"/>
                  <a:gd name="T10" fmla="*/ 168 w 264"/>
                  <a:gd name="T11" fmla="*/ 0 h 136"/>
                  <a:gd name="T12" fmla="*/ 168 w 264"/>
                  <a:gd name="T13" fmla="*/ 8 h 136"/>
                  <a:gd name="T14" fmla="*/ 184 w 264"/>
                  <a:gd name="T15" fmla="*/ 16 h 136"/>
                  <a:gd name="T16" fmla="*/ 184 w 264"/>
                  <a:gd name="T17" fmla="*/ 24 h 136"/>
                  <a:gd name="T18" fmla="*/ 176 w 264"/>
                  <a:gd name="T19" fmla="*/ 32 h 136"/>
                  <a:gd name="T20" fmla="*/ 176 w 264"/>
                  <a:gd name="T21" fmla="*/ 32 h 136"/>
                  <a:gd name="T22" fmla="*/ 176 w 264"/>
                  <a:gd name="T23" fmla="*/ 40 h 136"/>
                  <a:gd name="T24" fmla="*/ 168 w 264"/>
                  <a:gd name="T25" fmla="*/ 56 h 136"/>
                  <a:gd name="T26" fmla="*/ 184 w 264"/>
                  <a:gd name="T27" fmla="*/ 56 h 136"/>
                  <a:gd name="T28" fmla="*/ 200 w 264"/>
                  <a:gd name="T29" fmla="*/ 64 h 136"/>
                  <a:gd name="T30" fmla="*/ 208 w 264"/>
                  <a:gd name="T31" fmla="*/ 64 h 136"/>
                  <a:gd name="T32" fmla="*/ 208 w 264"/>
                  <a:gd name="T33" fmla="*/ 72 h 136"/>
                  <a:gd name="T34" fmla="*/ 216 w 264"/>
                  <a:gd name="T35" fmla="*/ 80 h 136"/>
                  <a:gd name="T36" fmla="*/ 216 w 264"/>
                  <a:gd name="T37" fmla="*/ 88 h 136"/>
                  <a:gd name="T38" fmla="*/ 224 w 264"/>
                  <a:gd name="T39" fmla="*/ 96 h 136"/>
                  <a:gd name="T40" fmla="*/ 256 w 264"/>
                  <a:gd name="T41" fmla="*/ 88 h 136"/>
                  <a:gd name="T42" fmla="*/ 248 w 264"/>
                  <a:gd name="T43" fmla="*/ 72 h 136"/>
                  <a:gd name="T44" fmla="*/ 240 w 264"/>
                  <a:gd name="T45" fmla="*/ 64 h 136"/>
                  <a:gd name="T46" fmla="*/ 232 w 264"/>
                  <a:gd name="T47" fmla="*/ 64 h 136"/>
                  <a:gd name="T48" fmla="*/ 240 w 264"/>
                  <a:gd name="T49" fmla="*/ 56 h 136"/>
                  <a:gd name="T50" fmla="*/ 264 w 264"/>
                  <a:gd name="T51" fmla="*/ 72 h 136"/>
                  <a:gd name="T52" fmla="*/ 264 w 264"/>
                  <a:gd name="T53" fmla="*/ 96 h 136"/>
                  <a:gd name="T54" fmla="*/ 256 w 264"/>
                  <a:gd name="T55" fmla="*/ 96 h 136"/>
                  <a:gd name="T56" fmla="*/ 240 w 264"/>
                  <a:gd name="T57" fmla="*/ 104 h 136"/>
                  <a:gd name="T58" fmla="*/ 232 w 264"/>
                  <a:gd name="T59" fmla="*/ 120 h 136"/>
                  <a:gd name="T60" fmla="*/ 224 w 264"/>
                  <a:gd name="T61" fmla="*/ 128 h 136"/>
                  <a:gd name="T62" fmla="*/ 216 w 264"/>
                  <a:gd name="T63" fmla="*/ 120 h 136"/>
                  <a:gd name="T64" fmla="*/ 216 w 264"/>
                  <a:gd name="T65" fmla="*/ 112 h 136"/>
                  <a:gd name="T66" fmla="*/ 208 w 264"/>
                  <a:gd name="T67" fmla="*/ 104 h 136"/>
                  <a:gd name="T68" fmla="*/ 208 w 264"/>
                  <a:gd name="T69" fmla="*/ 120 h 136"/>
                  <a:gd name="T70" fmla="*/ 208 w 264"/>
                  <a:gd name="T71" fmla="*/ 112 h 136"/>
                  <a:gd name="T72" fmla="*/ 200 w 264"/>
                  <a:gd name="T73" fmla="*/ 120 h 136"/>
                  <a:gd name="T74" fmla="*/ 200 w 264"/>
                  <a:gd name="T75" fmla="*/ 136 h 136"/>
                  <a:gd name="T76" fmla="*/ 184 w 264"/>
                  <a:gd name="T77" fmla="*/ 136 h 136"/>
                  <a:gd name="T78" fmla="*/ 176 w 264"/>
                  <a:gd name="T79" fmla="*/ 120 h 136"/>
                  <a:gd name="T80" fmla="*/ 168 w 264"/>
                  <a:gd name="T81" fmla="*/ 112 h 136"/>
                  <a:gd name="T82" fmla="*/ 160 w 264"/>
                  <a:gd name="T83" fmla="*/ 104 h 136"/>
                  <a:gd name="T84" fmla="*/ 160 w 264"/>
                  <a:gd name="T85" fmla="*/ 104 h 136"/>
                  <a:gd name="T86" fmla="*/ 152 w 264"/>
                  <a:gd name="T87" fmla="*/ 88 h 136"/>
                  <a:gd name="T88" fmla="*/ 128 w 264"/>
                  <a:gd name="T89" fmla="*/ 96 h 136"/>
                  <a:gd name="T90" fmla="*/ 128 w 264"/>
                  <a:gd name="T91" fmla="*/ 96 h 136"/>
                  <a:gd name="T92" fmla="*/ 56 w 264"/>
                  <a:gd name="T93" fmla="*/ 112 h 136"/>
                  <a:gd name="T94" fmla="*/ 56 w 264"/>
                  <a:gd name="T95" fmla="*/ 120 h 136"/>
                  <a:gd name="T96" fmla="*/ 56 w 264"/>
                  <a:gd name="T97" fmla="*/ 112 h 136"/>
                  <a:gd name="T98" fmla="*/ 0 w 264"/>
                  <a:gd name="T99" fmla="*/ 128 h 1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64"/>
                  <a:gd name="T151" fmla="*/ 0 h 136"/>
                  <a:gd name="T152" fmla="*/ 264 w 264"/>
                  <a:gd name="T153" fmla="*/ 136 h 1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64" h="136">
                    <a:moveTo>
                      <a:pt x="0" y="128"/>
                    </a:moveTo>
                    <a:lnTo>
                      <a:pt x="0" y="128"/>
                    </a:lnTo>
                    <a:lnTo>
                      <a:pt x="0" y="56"/>
                    </a:lnTo>
                    <a:lnTo>
                      <a:pt x="56" y="40"/>
                    </a:lnTo>
                    <a:lnTo>
                      <a:pt x="136" y="24"/>
                    </a:lnTo>
                    <a:lnTo>
                      <a:pt x="144" y="16"/>
                    </a:lnTo>
                    <a:lnTo>
                      <a:pt x="144" y="8"/>
                    </a:lnTo>
                    <a:lnTo>
                      <a:pt x="152" y="0"/>
                    </a:lnTo>
                    <a:lnTo>
                      <a:pt x="168" y="0"/>
                    </a:lnTo>
                    <a:lnTo>
                      <a:pt x="168" y="8"/>
                    </a:lnTo>
                    <a:lnTo>
                      <a:pt x="184" y="16"/>
                    </a:lnTo>
                    <a:lnTo>
                      <a:pt x="192" y="16"/>
                    </a:lnTo>
                    <a:lnTo>
                      <a:pt x="184" y="24"/>
                    </a:lnTo>
                    <a:lnTo>
                      <a:pt x="176" y="24"/>
                    </a:lnTo>
                    <a:lnTo>
                      <a:pt x="176" y="32"/>
                    </a:lnTo>
                    <a:lnTo>
                      <a:pt x="176" y="40"/>
                    </a:lnTo>
                    <a:lnTo>
                      <a:pt x="168" y="48"/>
                    </a:lnTo>
                    <a:lnTo>
                      <a:pt x="168" y="56"/>
                    </a:lnTo>
                    <a:lnTo>
                      <a:pt x="184" y="56"/>
                    </a:lnTo>
                    <a:lnTo>
                      <a:pt x="192" y="56"/>
                    </a:lnTo>
                    <a:lnTo>
                      <a:pt x="200" y="64"/>
                    </a:lnTo>
                    <a:lnTo>
                      <a:pt x="208" y="64"/>
                    </a:lnTo>
                    <a:lnTo>
                      <a:pt x="208" y="72"/>
                    </a:lnTo>
                    <a:lnTo>
                      <a:pt x="208" y="80"/>
                    </a:lnTo>
                    <a:lnTo>
                      <a:pt x="216" y="80"/>
                    </a:lnTo>
                    <a:lnTo>
                      <a:pt x="216" y="88"/>
                    </a:lnTo>
                    <a:lnTo>
                      <a:pt x="224" y="96"/>
                    </a:lnTo>
                    <a:lnTo>
                      <a:pt x="248" y="96"/>
                    </a:lnTo>
                    <a:lnTo>
                      <a:pt x="256" y="88"/>
                    </a:lnTo>
                    <a:lnTo>
                      <a:pt x="256" y="80"/>
                    </a:lnTo>
                    <a:lnTo>
                      <a:pt x="248" y="72"/>
                    </a:lnTo>
                    <a:lnTo>
                      <a:pt x="248" y="64"/>
                    </a:lnTo>
                    <a:lnTo>
                      <a:pt x="240" y="64"/>
                    </a:lnTo>
                    <a:lnTo>
                      <a:pt x="232" y="64"/>
                    </a:lnTo>
                    <a:lnTo>
                      <a:pt x="240" y="56"/>
                    </a:lnTo>
                    <a:lnTo>
                      <a:pt x="248" y="56"/>
                    </a:lnTo>
                    <a:lnTo>
                      <a:pt x="264" y="72"/>
                    </a:lnTo>
                    <a:lnTo>
                      <a:pt x="264" y="88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104"/>
                    </a:lnTo>
                    <a:lnTo>
                      <a:pt x="240" y="104"/>
                    </a:lnTo>
                    <a:lnTo>
                      <a:pt x="232" y="112"/>
                    </a:lnTo>
                    <a:lnTo>
                      <a:pt x="232" y="120"/>
                    </a:lnTo>
                    <a:lnTo>
                      <a:pt x="224" y="128"/>
                    </a:lnTo>
                    <a:lnTo>
                      <a:pt x="216" y="120"/>
                    </a:lnTo>
                    <a:lnTo>
                      <a:pt x="216" y="112"/>
                    </a:lnTo>
                    <a:lnTo>
                      <a:pt x="216" y="104"/>
                    </a:lnTo>
                    <a:lnTo>
                      <a:pt x="208" y="104"/>
                    </a:lnTo>
                    <a:lnTo>
                      <a:pt x="208" y="120"/>
                    </a:lnTo>
                    <a:lnTo>
                      <a:pt x="208" y="112"/>
                    </a:lnTo>
                    <a:lnTo>
                      <a:pt x="200" y="120"/>
                    </a:lnTo>
                    <a:lnTo>
                      <a:pt x="200" y="136"/>
                    </a:lnTo>
                    <a:lnTo>
                      <a:pt x="184" y="136"/>
                    </a:lnTo>
                    <a:lnTo>
                      <a:pt x="184" y="120"/>
                    </a:lnTo>
                    <a:lnTo>
                      <a:pt x="176" y="120"/>
                    </a:lnTo>
                    <a:lnTo>
                      <a:pt x="168" y="112"/>
                    </a:lnTo>
                    <a:lnTo>
                      <a:pt x="160" y="104"/>
                    </a:lnTo>
                    <a:lnTo>
                      <a:pt x="152" y="88"/>
                    </a:lnTo>
                    <a:lnTo>
                      <a:pt x="128" y="96"/>
                    </a:lnTo>
                    <a:lnTo>
                      <a:pt x="56" y="112"/>
                    </a:lnTo>
                    <a:lnTo>
                      <a:pt x="56" y="120"/>
                    </a:lnTo>
                    <a:lnTo>
                      <a:pt x="56" y="112"/>
                    </a:lnTo>
                    <a:lnTo>
                      <a:pt x="0" y="12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Freeform 145"/>
              <p:cNvSpPr>
                <a:spLocks/>
              </p:cNvSpPr>
              <p:nvPr/>
            </p:nvSpPr>
            <p:spPr bwMode="auto">
              <a:xfrm>
                <a:off x="7188331" y="1855476"/>
                <a:ext cx="247718" cy="219812"/>
              </a:xfrm>
              <a:custGeom>
                <a:avLst/>
                <a:gdLst>
                  <a:gd name="T0" fmla="*/ 104 w 144"/>
                  <a:gd name="T1" fmla="*/ 88 h 136"/>
                  <a:gd name="T2" fmla="*/ 88 w 144"/>
                  <a:gd name="T3" fmla="*/ 96 h 136"/>
                  <a:gd name="T4" fmla="*/ 64 w 144"/>
                  <a:gd name="T5" fmla="*/ 96 h 136"/>
                  <a:gd name="T6" fmla="*/ 64 w 144"/>
                  <a:gd name="T7" fmla="*/ 96 h 136"/>
                  <a:gd name="T8" fmla="*/ 40 w 144"/>
                  <a:gd name="T9" fmla="*/ 112 h 136"/>
                  <a:gd name="T10" fmla="*/ 40 w 144"/>
                  <a:gd name="T11" fmla="*/ 112 h 136"/>
                  <a:gd name="T12" fmla="*/ 24 w 144"/>
                  <a:gd name="T13" fmla="*/ 136 h 136"/>
                  <a:gd name="T14" fmla="*/ 16 w 144"/>
                  <a:gd name="T15" fmla="*/ 136 h 136"/>
                  <a:gd name="T16" fmla="*/ 16 w 144"/>
                  <a:gd name="T17" fmla="*/ 136 h 136"/>
                  <a:gd name="T18" fmla="*/ 8 w 144"/>
                  <a:gd name="T19" fmla="*/ 128 h 136"/>
                  <a:gd name="T20" fmla="*/ 8 w 144"/>
                  <a:gd name="T21" fmla="*/ 128 h 136"/>
                  <a:gd name="T22" fmla="*/ 24 w 144"/>
                  <a:gd name="T23" fmla="*/ 112 h 136"/>
                  <a:gd name="T24" fmla="*/ 24 w 144"/>
                  <a:gd name="T25" fmla="*/ 112 h 136"/>
                  <a:gd name="T26" fmla="*/ 16 w 144"/>
                  <a:gd name="T27" fmla="*/ 104 h 136"/>
                  <a:gd name="T28" fmla="*/ 16 w 144"/>
                  <a:gd name="T29" fmla="*/ 104 h 136"/>
                  <a:gd name="T30" fmla="*/ 0 w 144"/>
                  <a:gd name="T31" fmla="*/ 32 h 136"/>
                  <a:gd name="T32" fmla="*/ 0 w 144"/>
                  <a:gd name="T33" fmla="*/ 32 h 136"/>
                  <a:gd name="T34" fmla="*/ 56 w 144"/>
                  <a:gd name="T35" fmla="*/ 16 h 136"/>
                  <a:gd name="T36" fmla="*/ 56 w 144"/>
                  <a:gd name="T37" fmla="*/ 16 h 136"/>
                  <a:gd name="T38" fmla="*/ 56 w 144"/>
                  <a:gd name="T39" fmla="*/ 24 h 136"/>
                  <a:gd name="T40" fmla="*/ 56 w 144"/>
                  <a:gd name="T41" fmla="*/ 24 h 136"/>
                  <a:gd name="T42" fmla="*/ 56 w 144"/>
                  <a:gd name="T43" fmla="*/ 16 h 136"/>
                  <a:gd name="T44" fmla="*/ 56 w 144"/>
                  <a:gd name="T45" fmla="*/ 16 h 136"/>
                  <a:gd name="T46" fmla="*/ 128 w 144"/>
                  <a:gd name="T47" fmla="*/ 0 h 136"/>
                  <a:gd name="T48" fmla="*/ 128 w 144"/>
                  <a:gd name="T49" fmla="*/ 0 h 136"/>
                  <a:gd name="T50" fmla="*/ 128 w 144"/>
                  <a:gd name="T51" fmla="*/ 0 h 136"/>
                  <a:gd name="T52" fmla="*/ 144 w 144"/>
                  <a:gd name="T53" fmla="*/ 56 h 136"/>
                  <a:gd name="T54" fmla="*/ 144 w 144"/>
                  <a:gd name="T55" fmla="*/ 56 h 136"/>
                  <a:gd name="T56" fmla="*/ 136 w 144"/>
                  <a:gd name="T57" fmla="*/ 64 h 136"/>
                  <a:gd name="T58" fmla="*/ 136 w 144"/>
                  <a:gd name="T59" fmla="*/ 64 h 136"/>
                  <a:gd name="T60" fmla="*/ 136 w 144"/>
                  <a:gd name="T61" fmla="*/ 72 h 136"/>
                  <a:gd name="T62" fmla="*/ 136 w 144"/>
                  <a:gd name="T63" fmla="*/ 72 h 136"/>
                  <a:gd name="T64" fmla="*/ 136 w 144"/>
                  <a:gd name="T65" fmla="*/ 72 h 136"/>
                  <a:gd name="T66" fmla="*/ 104 w 144"/>
                  <a:gd name="T67" fmla="*/ 88 h 1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44"/>
                  <a:gd name="T103" fmla="*/ 0 h 136"/>
                  <a:gd name="T104" fmla="*/ 144 w 144"/>
                  <a:gd name="T105" fmla="*/ 136 h 1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44" h="136">
                    <a:moveTo>
                      <a:pt x="104" y="88"/>
                    </a:moveTo>
                    <a:lnTo>
                      <a:pt x="88" y="96"/>
                    </a:lnTo>
                    <a:lnTo>
                      <a:pt x="64" y="96"/>
                    </a:lnTo>
                    <a:lnTo>
                      <a:pt x="40" y="112"/>
                    </a:lnTo>
                    <a:lnTo>
                      <a:pt x="24" y="136"/>
                    </a:lnTo>
                    <a:lnTo>
                      <a:pt x="16" y="136"/>
                    </a:lnTo>
                    <a:lnTo>
                      <a:pt x="8" y="128"/>
                    </a:lnTo>
                    <a:lnTo>
                      <a:pt x="24" y="112"/>
                    </a:lnTo>
                    <a:lnTo>
                      <a:pt x="16" y="104"/>
                    </a:lnTo>
                    <a:lnTo>
                      <a:pt x="0" y="32"/>
                    </a:lnTo>
                    <a:lnTo>
                      <a:pt x="56" y="16"/>
                    </a:lnTo>
                    <a:lnTo>
                      <a:pt x="56" y="24"/>
                    </a:lnTo>
                    <a:lnTo>
                      <a:pt x="56" y="16"/>
                    </a:lnTo>
                    <a:lnTo>
                      <a:pt x="128" y="0"/>
                    </a:lnTo>
                    <a:lnTo>
                      <a:pt x="144" y="56"/>
                    </a:lnTo>
                    <a:lnTo>
                      <a:pt x="136" y="64"/>
                    </a:lnTo>
                    <a:lnTo>
                      <a:pt x="136" y="72"/>
                    </a:lnTo>
                    <a:lnTo>
                      <a:pt x="104" y="8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Freeform 147"/>
              <p:cNvSpPr>
                <a:spLocks/>
              </p:cNvSpPr>
              <p:nvPr/>
            </p:nvSpPr>
            <p:spPr bwMode="auto">
              <a:xfrm>
                <a:off x="7023186" y="2049507"/>
                <a:ext cx="178184" cy="386707"/>
              </a:xfrm>
              <a:custGeom>
                <a:avLst/>
                <a:gdLst>
                  <a:gd name="T0" fmla="*/ 24 w 104"/>
                  <a:gd name="T1" fmla="*/ 152 h 240"/>
                  <a:gd name="T2" fmla="*/ 40 w 104"/>
                  <a:gd name="T3" fmla="*/ 128 h 240"/>
                  <a:gd name="T4" fmla="*/ 48 w 104"/>
                  <a:gd name="T5" fmla="*/ 120 h 240"/>
                  <a:gd name="T6" fmla="*/ 48 w 104"/>
                  <a:gd name="T7" fmla="*/ 112 h 240"/>
                  <a:gd name="T8" fmla="*/ 0 w 104"/>
                  <a:gd name="T9" fmla="*/ 80 h 240"/>
                  <a:gd name="T10" fmla="*/ 8 w 104"/>
                  <a:gd name="T11" fmla="*/ 64 h 240"/>
                  <a:gd name="T12" fmla="*/ 8 w 104"/>
                  <a:gd name="T13" fmla="*/ 56 h 240"/>
                  <a:gd name="T14" fmla="*/ 0 w 104"/>
                  <a:gd name="T15" fmla="*/ 40 h 240"/>
                  <a:gd name="T16" fmla="*/ 16 w 104"/>
                  <a:gd name="T17" fmla="*/ 24 h 240"/>
                  <a:gd name="T18" fmla="*/ 24 w 104"/>
                  <a:gd name="T19" fmla="*/ 0 h 240"/>
                  <a:gd name="T20" fmla="*/ 96 w 104"/>
                  <a:gd name="T21" fmla="*/ 24 h 240"/>
                  <a:gd name="T22" fmla="*/ 96 w 104"/>
                  <a:gd name="T23" fmla="*/ 48 h 240"/>
                  <a:gd name="T24" fmla="*/ 88 w 104"/>
                  <a:gd name="T25" fmla="*/ 56 h 240"/>
                  <a:gd name="T26" fmla="*/ 88 w 104"/>
                  <a:gd name="T27" fmla="*/ 72 h 240"/>
                  <a:gd name="T28" fmla="*/ 80 w 104"/>
                  <a:gd name="T29" fmla="*/ 80 h 240"/>
                  <a:gd name="T30" fmla="*/ 96 w 104"/>
                  <a:gd name="T31" fmla="*/ 80 h 240"/>
                  <a:gd name="T32" fmla="*/ 96 w 104"/>
                  <a:gd name="T33" fmla="*/ 80 h 240"/>
                  <a:gd name="T34" fmla="*/ 96 w 104"/>
                  <a:gd name="T35" fmla="*/ 80 h 240"/>
                  <a:gd name="T36" fmla="*/ 104 w 104"/>
                  <a:gd name="T37" fmla="*/ 80 h 240"/>
                  <a:gd name="T38" fmla="*/ 104 w 104"/>
                  <a:gd name="T39" fmla="*/ 112 h 240"/>
                  <a:gd name="T40" fmla="*/ 104 w 104"/>
                  <a:gd name="T41" fmla="*/ 128 h 240"/>
                  <a:gd name="T42" fmla="*/ 104 w 104"/>
                  <a:gd name="T43" fmla="*/ 144 h 240"/>
                  <a:gd name="T44" fmla="*/ 104 w 104"/>
                  <a:gd name="T45" fmla="*/ 144 h 240"/>
                  <a:gd name="T46" fmla="*/ 104 w 104"/>
                  <a:gd name="T47" fmla="*/ 120 h 240"/>
                  <a:gd name="T48" fmla="*/ 96 w 104"/>
                  <a:gd name="T49" fmla="*/ 120 h 240"/>
                  <a:gd name="T50" fmla="*/ 96 w 104"/>
                  <a:gd name="T51" fmla="*/ 136 h 240"/>
                  <a:gd name="T52" fmla="*/ 96 w 104"/>
                  <a:gd name="T53" fmla="*/ 152 h 240"/>
                  <a:gd name="T54" fmla="*/ 96 w 104"/>
                  <a:gd name="T55" fmla="*/ 168 h 240"/>
                  <a:gd name="T56" fmla="*/ 88 w 104"/>
                  <a:gd name="T57" fmla="*/ 176 h 240"/>
                  <a:gd name="T58" fmla="*/ 88 w 104"/>
                  <a:gd name="T59" fmla="*/ 184 h 240"/>
                  <a:gd name="T60" fmla="*/ 80 w 104"/>
                  <a:gd name="T61" fmla="*/ 200 h 240"/>
                  <a:gd name="T62" fmla="*/ 80 w 104"/>
                  <a:gd name="T63" fmla="*/ 200 h 240"/>
                  <a:gd name="T64" fmla="*/ 72 w 104"/>
                  <a:gd name="T65" fmla="*/ 224 h 240"/>
                  <a:gd name="T66" fmla="*/ 64 w 104"/>
                  <a:gd name="T67" fmla="*/ 240 h 240"/>
                  <a:gd name="T68" fmla="*/ 56 w 104"/>
                  <a:gd name="T69" fmla="*/ 232 h 240"/>
                  <a:gd name="T70" fmla="*/ 56 w 104"/>
                  <a:gd name="T71" fmla="*/ 216 h 240"/>
                  <a:gd name="T72" fmla="*/ 48 w 104"/>
                  <a:gd name="T73" fmla="*/ 224 h 240"/>
                  <a:gd name="T74" fmla="*/ 40 w 104"/>
                  <a:gd name="T75" fmla="*/ 224 h 240"/>
                  <a:gd name="T76" fmla="*/ 32 w 104"/>
                  <a:gd name="T77" fmla="*/ 216 h 240"/>
                  <a:gd name="T78" fmla="*/ 24 w 104"/>
                  <a:gd name="T79" fmla="*/ 216 h 240"/>
                  <a:gd name="T80" fmla="*/ 8 w 104"/>
                  <a:gd name="T81" fmla="*/ 200 h 240"/>
                  <a:gd name="T82" fmla="*/ 8 w 104"/>
                  <a:gd name="T83" fmla="*/ 192 h 240"/>
                  <a:gd name="T84" fmla="*/ 0 w 104"/>
                  <a:gd name="T85" fmla="*/ 184 h 240"/>
                  <a:gd name="T86" fmla="*/ 8 w 104"/>
                  <a:gd name="T87" fmla="*/ 176 h 240"/>
                  <a:gd name="T88" fmla="*/ 8 w 104"/>
                  <a:gd name="T89" fmla="*/ 168 h 240"/>
                  <a:gd name="T90" fmla="*/ 8 w 104"/>
                  <a:gd name="T91" fmla="*/ 168 h 240"/>
                  <a:gd name="T92" fmla="*/ 8 w 104"/>
                  <a:gd name="T93" fmla="*/ 168 h 24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4"/>
                  <a:gd name="T142" fmla="*/ 0 h 240"/>
                  <a:gd name="T143" fmla="*/ 104 w 104"/>
                  <a:gd name="T144" fmla="*/ 240 h 24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4" h="240">
                    <a:moveTo>
                      <a:pt x="24" y="152"/>
                    </a:moveTo>
                    <a:lnTo>
                      <a:pt x="24" y="152"/>
                    </a:lnTo>
                    <a:lnTo>
                      <a:pt x="24" y="144"/>
                    </a:lnTo>
                    <a:lnTo>
                      <a:pt x="40" y="128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16" y="88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8" y="64"/>
                    </a:lnTo>
                    <a:lnTo>
                      <a:pt x="8" y="56"/>
                    </a:lnTo>
                    <a:lnTo>
                      <a:pt x="0" y="40"/>
                    </a:lnTo>
                    <a:lnTo>
                      <a:pt x="16" y="24"/>
                    </a:lnTo>
                    <a:lnTo>
                      <a:pt x="16" y="8"/>
                    </a:lnTo>
                    <a:lnTo>
                      <a:pt x="24" y="0"/>
                    </a:lnTo>
                    <a:lnTo>
                      <a:pt x="96" y="24"/>
                    </a:lnTo>
                    <a:lnTo>
                      <a:pt x="96" y="48"/>
                    </a:lnTo>
                    <a:lnTo>
                      <a:pt x="88" y="56"/>
                    </a:lnTo>
                    <a:lnTo>
                      <a:pt x="88" y="64"/>
                    </a:lnTo>
                    <a:lnTo>
                      <a:pt x="88" y="72"/>
                    </a:lnTo>
                    <a:lnTo>
                      <a:pt x="80" y="80"/>
                    </a:lnTo>
                    <a:lnTo>
                      <a:pt x="96" y="80"/>
                    </a:lnTo>
                    <a:lnTo>
                      <a:pt x="96" y="72"/>
                    </a:lnTo>
                    <a:lnTo>
                      <a:pt x="104" y="80"/>
                    </a:lnTo>
                    <a:lnTo>
                      <a:pt x="104" y="104"/>
                    </a:lnTo>
                    <a:lnTo>
                      <a:pt x="104" y="112"/>
                    </a:lnTo>
                    <a:lnTo>
                      <a:pt x="104" y="120"/>
                    </a:lnTo>
                    <a:lnTo>
                      <a:pt x="104" y="128"/>
                    </a:lnTo>
                    <a:lnTo>
                      <a:pt x="104" y="144"/>
                    </a:lnTo>
                    <a:lnTo>
                      <a:pt x="104" y="128"/>
                    </a:lnTo>
                    <a:lnTo>
                      <a:pt x="104" y="120"/>
                    </a:lnTo>
                    <a:lnTo>
                      <a:pt x="96" y="120"/>
                    </a:lnTo>
                    <a:lnTo>
                      <a:pt x="96" y="128"/>
                    </a:lnTo>
                    <a:lnTo>
                      <a:pt x="96" y="136"/>
                    </a:lnTo>
                    <a:lnTo>
                      <a:pt x="96" y="152"/>
                    </a:lnTo>
                    <a:lnTo>
                      <a:pt x="104" y="160"/>
                    </a:lnTo>
                    <a:lnTo>
                      <a:pt x="96" y="168"/>
                    </a:lnTo>
                    <a:lnTo>
                      <a:pt x="88" y="176"/>
                    </a:lnTo>
                    <a:lnTo>
                      <a:pt x="88" y="184"/>
                    </a:lnTo>
                    <a:lnTo>
                      <a:pt x="80" y="200"/>
                    </a:lnTo>
                    <a:lnTo>
                      <a:pt x="80" y="208"/>
                    </a:lnTo>
                    <a:lnTo>
                      <a:pt x="72" y="224"/>
                    </a:lnTo>
                    <a:lnTo>
                      <a:pt x="72" y="232"/>
                    </a:lnTo>
                    <a:lnTo>
                      <a:pt x="64" y="240"/>
                    </a:lnTo>
                    <a:lnTo>
                      <a:pt x="56" y="240"/>
                    </a:lnTo>
                    <a:lnTo>
                      <a:pt x="56" y="232"/>
                    </a:lnTo>
                    <a:lnTo>
                      <a:pt x="64" y="224"/>
                    </a:lnTo>
                    <a:lnTo>
                      <a:pt x="56" y="216"/>
                    </a:lnTo>
                    <a:lnTo>
                      <a:pt x="48" y="224"/>
                    </a:lnTo>
                    <a:lnTo>
                      <a:pt x="40" y="224"/>
                    </a:lnTo>
                    <a:lnTo>
                      <a:pt x="32" y="216"/>
                    </a:lnTo>
                    <a:lnTo>
                      <a:pt x="24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0" y="192"/>
                    </a:lnTo>
                    <a:lnTo>
                      <a:pt x="0" y="184"/>
                    </a:lnTo>
                    <a:lnTo>
                      <a:pt x="0" y="176"/>
                    </a:lnTo>
                    <a:lnTo>
                      <a:pt x="8" y="176"/>
                    </a:lnTo>
                    <a:lnTo>
                      <a:pt x="8" y="168"/>
                    </a:lnTo>
                    <a:lnTo>
                      <a:pt x="24" y="15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3" name="Freeform 148"/>
              <p:cNvSpPr>
                <a:spLocks/>
              </p:cNvSpPr>
              <p:nvPr/>
            </p:nvSpPr>
            <p:spPr bwMode="auto">
              <a:xfrm>
                <a:off x="6995661" y="2307312"/>
                <a:ext cx="137620" cy="232024"/>
              </a:xfrm>
              <a:custGeom>
                <a:avLst/>
                <a:gdLst>
                  <a:gd name="T0" fmla="*/ 16 w 80"/>
                  <a:gd name="T1" fmla="*/ 16 h 144"/>
                  <a:gd name="T2" fmla="*/ 16 w 80"/>
                  <a:gd name="T3" fmla="*/ 24 h 144"/>
                  <a:gd name="T4" fmla="*/ 16 w 80"/>
                  <a:gd name="T5" fmla="*/ 24 h 144"/>
                  <a:gd name="T6" fmla="*/ 16 w 80"/>
                  <a:gd name="T7" fmla="*/ 32 h 144"/>
                  <a:gd name="T8" fmla="*/ 16 w 80"/>
                  <a:gd name="T9" fmla="*/ 40 h 144"/>
                  <a:gd name="T10" fmla="*/ 24 w 80"/>
                  <a:gd name="T11" fmla="*/ 56 h 144"/>
                  <a:gd name="T12" fmla="*/ 40 w 80"/>
                  <a:gd name="T13" fmla="*/ 56 h 144"/>
                  <a:gd name="T14" fmla="*/ 40 w 80"/>
                  <a:gd name="T15" fmla="*/ 72 h 144"/>
                  <a:gd name="T16" fmla="*/ 40 w 80"/>
                  <a:gd name="T17" fmla="*/ 72 h 144"/>
                  <a:gd name="T18" fmla="*/ 40 w 80"/>
                  <a:gd name="T19" fmla="*/ 72 h 144"/>
                  <a:gd name="T20" fmla="*/ 40 w 80"/>
                  <a:gd name="T21" fmla="*/ 80 h 144"/>
                  <a:gd name="T22" fmla="*/ 48 w 80"/>
                  <a:gd name="T23" fmla="*/ 88 h 144"/>
                  <a:gd name="T24" fmla="*/ 48 w 80"/>
                  <a:gd name="T25" fmla="*/ 88 h 144"/>
                  <a:gd name="T26" fmla="*/ 48 w 80"/>
                  <a:gd name="T27" fmla="*/ 96 h 144"/>
                  <a:gd name="T28" fmla="*/ 56 w 80"/>
                  <a:gd name="T29" fmla="*/ 96 h 144"/>
                  <a:gd name="T30" fmla="*/ 64 w 80"/>
                  <a:gd name="T31" fmla="*/ 104 h 144"/>
                  <a:gd name="T32" fmla="*/ 72 w 80"/>
                  <a:gd name="T33" fmla="*/ 104 h 144"/>
                  <a:gd name="T34" fmla="*/ 72 w 80"/>
                  <a:gd name="T35" fmla="*/ 104 h 144"/>
                  <a:gd name="T36" fmla="*/ 72 w 80"/>
                  <a:gd name="T37" fmla="*/ 104 h 144"/>
                  <a:gd name="T38" fmla="*/ 72 w 80"/>
                  <a:gd name="T39" fmla="*/ 112 h 144"/>
                  <a:gd name="T40" fmla="*/ 72 w 80"/>
                  <a:gd name="T41" fmla="*/ 112 h 144"/>
                  <a:gd name="T42" fmla="*/ 64 w 80"/>
                  <a:gd name="T43" fmla="*/ 112 h 144"/>
                  <a:gd name="T44" fmla="*/ 64 w 80"/>
                  <a:gd name="T45" fmla="*/ 112 h 144"/>
                  <a:gd name="T46" fmla="*/ 64 w 80"/>
                  <a:gd name="T47" fmla="*/ 120 h 144"/>
                  <a:gd name="T48" fmla="*/ 64 w 80"/>
                  <a:gd name="T49" fmla="*/ 120 h 144"/>
                  <a:gd name="T50" fmla="*/ 64 w 80"/>
                  <a:gd name="T51" fmla="*/ 120 h 144"/>
                  <a:gd name="T52" fmla="*/ 64 w 80"/>
                  <a:gd name="T53" fmla="*/ 120 h 144"/>
                  <a:gd name="T54" fmla="*/ 64 w 80"/>
                  <a:gd name="T55" fmla="*/ 120 h 144"/>
                  <a:gd name="T56" fmla="*/ 64 w 80"/>
                  <a:gd name="T57" fmla="*/ 128 h 144"/>
                  <a:gd name="T58" fmla="*/ 64 w 80"/>
                  <a:gd name="T59" fmla="*/ 128 h 144"/>
                  <a:gd name="T60" fmla="*/ 72 w 80"/>
                  <a:gd name="T61" fmla="*/ 120 h 144"/>
                  <a:gd name="T62" fmla="*/ 72 w 80"/>
                  <a:gd name="T63" fmla="*/ 120 h 144"/>
                  <a:gd name="T64" fmla="*/ 72 w 80"/>
                  <a:gd name="T65" fmla="*/ 120 h 144"/>
                  <a:gd name="T66" fmla="*/ 80 w 80"/>
                  <a:gd name="T67" fmla="*/ 120 h 144"/>
                  <a:gd name="T68" fmla="*/ 80 w 80"/>
                  <a:gd name="T69" fmla="*/ 120 h 144"/>
                  <a:gd name="T70" fmla="*/ 80 w 80"/>
                  <a:gd name="T71" fmla="*/ 128 h 144"/>
                  <a:gd name="T72" fmla="*/ 80 w 80"/>
                  <a:gd name="T73" fmla="*/ 128 h 144"/>
                  <a:gd name="T74" fmla="*/ 80 w 80"/>
                  <a:gd name="T75" fmla="*/ 136 h 144"/>
                  <a:gd name="T76" fmla="*/ 80 w 80"/>
                  <a:gd name="T77" fmla="*/ 136 h 144"/>
                  <a:gd name="T78" fmla="*/ 32 w 80"/>
                  <a:gd name="T79" fmla="*/ 144 h 144"/>
                  <a:gd name="T80" fmla="*/ 32 w 80"/>
                  <a:gd name="T81" fmla="*/ 144 h 144"/>
                  <a:gd name="T82" fmla="*/ 0 w 80"/>
                  <a:gd name="T83" fmla="*/ 16 h 144"/>
                  <a:gd name="T84" fmla="*/ 0 w 80"/>
                  <a:gd name="T85" fmla="*/ 24 h 144"/>
                  <a:gd name="T86" fmla="*/ 0 w 80"/>
                  <a:gd name="T87" fmla="*/ 0 h 144"/>
                  <a:gd name="T88" fmla="*/ 16 w 80"/>
                  <a:gd name="T89" fmla="*/ 0 h 144"/>
                  <a:gd name="T90" fmla="*/ 24 w 80"/>
                  <a:gd name="T91" fmla="*/ 8 h 144"/>
                  <a:gd name="T92" fmla="*/ 24 w 80"/>
                  <a:gd name="T93" fmla="*/ 8 h 144"/>
                  <a:gd name="T94" fmla="*/ 16 w 80"/>
                  <a:gd name="T95" fmla="*/ 8 h 144"/>
                  <a:gd name="T96" fmla="*/ 16 w 80"/>
                  <a:gd name="T97" fmla="*/ 16 h 14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80"/>
                  <a:gd name="T148" fmla="*/ 0 h 144"/>
                  <a:gd name="T149" fmla="*/ 80 w 80"/>
                  <a:gd name="T150" fmla="*/ 144 h 144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80" h="144">
                    <a:moveTo>
                      <a:pt x="16" y="16"/>
                    </a:moveTo>
                    <a:lnTo>
                      <a:pt x="16" y="24"/>
                    </a:lnTo>
                    <a:lnTo>
                      <a:pt x="16" y="32"/>
                    </a:lnTo>
                    <a:lnTo>
                      <a:pt x="16" y="40"/>
                    </a:lnTo>
                    <a:lnTo>
                      <a:pt x="24" y="56"/>
                    </a:lnTo>
                    <a:lnTo>
                      <a:pt x="40" y="56"/>
                    </a:lnTo>
                    <a:lnTo>
                      <a:pt x="40" y="72"/>
                    </a:lnTo>
                    <a:lnTo>
                      <a:pt x="40" y="80"/>
                    </a:lnTo>
                    <a:lnTo>
                      <a:pt x="48" y="88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104"/>
                    </a:lnTo>
                    <a:lnTo>
                      <a:pt x="72" y="104"/>
                    </a:lnTo>
                    <a:lnTo>
                      <a:pt x="72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64" y="128"/>
                    </a:lnTo>
                    <a:lnTo>
                      <a:pt x="72" y="120"/>
                    </a:lnTo>
                    <a:lnTo>
                      <a:pt x="80" y="120"/>
                    </a:lnTo>
                    <a:lnTo>
                      <a:pt x="80" y="128"/>
                    </a:lnTo>
                    <a:lnTo>
                      <a:pt x="80" y="136"/>
                    </a:lnTo>
                    <a:lnTo>
                      <a:pt x="32" y="144"/>
                    </a:lnTo>
                    <a:lnTo>
                      <a:pt x="0" y="16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24" y="8"/>
                    </a:lnTo>
                    <a:lnTo>
                      <a:pt x="16" y="8"/>
                    </a:lnTo>
                    <a:lnTo>
                      <a:pt x="16" y="1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Freeform 149"/>
              <p:cNvSpPr>
                <a:spLocks/>
              </p:cNvSpPr>
              <p:nvPr/>
            </p:nvSpPr>
            <p:spPr bwMode="auto">
              <a:xfrm>
                <a:off x="5137050" y="2977604"/>
                <a:ext cx="1170505" cy="386707"/>
              </a:xfrm>
              <a:custGeom>
                <a:avLst/>
                <a:gdLst>
                  <a:gd name="T0" fmla="*/ 664 w 680"/>
                  <a:gd name="T1" fmla="*/ 0 h 240"/>
                  <a:gd name="T2" fmla="*/ 672 w 680"/>
                  <a:gd name="T3" fmla="*/ 0 h 240"/>
                  <a:gd name="T4" fmla="*/ 672 w 680"/>
                  <a:gd name="T5" fmla="*/ 16 h 240"/>
                  <a:gd name="T6" fmla="*/ 672 w 680"/>
                  <a:gd name="T7" fmla="*/ 32 h 240"/>
                  <a:gd name="T8" fmla="*/ 664 w 680"/>
                  <a:gd name="T9" fmla="*/ 32 h 240"/>
                  <a:gd name="T10" fmla="*/ 656 w 680"/>
                  <a:gd name="T11" fmla="*/ 56 h 240"/>
                  <a:gd name="T12" fmla="*/ 648 w 680"/>
                  <a:gd name="T13" fmla="*/ 56 h 240"/>
                  <a:gd name="T14" fmla="*/ 616 w 680"/>
                  <a:gd name="T15" fmla="*/ 80 h 240"/>
                  <a:gd name="T16" fmla="*/ 608 w 680"/>
                  <a:gd name="T17" fmla="*/ 72 h 240"/>
                  <a:gd name="T18" fmla="*/ 584 w 680"/>
                  <a:gd name="T19" fmla="*/ 96 h 240"/>
                  <a:gd name="T20" fmla="*/ 584 w 680"/>
                  <a:gd name="T21" fmla="*/ 104 h 240"/>
                  <a:gd name="T22" fmla="*/ 552 w 680"/>
                  <a:gd name="T23" fmla="*/ 120 h 240"/>
                  <a:gd name="T24" fmla="*/ 544 w 680"/>
                  <a:gd name="T25" fmla="*/ 128 h 240"/>
                  <a:gd name="T26" fmla="*/ 512 w 680"/>
                  <a:gd name="T27" fmla="*/ 144 h 240"/>
                  <a:gd name="T28" fmla="*/ 488 w 680"/>
                  <a:gd name="T29" fmla="*/ 168 h 240"/>
                  <a:gd name="T30" fmla="*/ 488 w 680"/>
                  <a:gd name="T31" fmla="*/ 200 h 240"/>
                  <a:gd name="T32" fmla="*/ 384 w 680"/>
                  <a:gd name="T33" fmla="*/ 208 h 240"/>
                  <a:gd name="T34" fmla="*/ 8 w 680"/>
                  <a:gd name="T35" fmla="*/ 240 h 240"/>
                  <a:gd name="T36" fmla="*/ 0 w 680"/>
                  <a:gd name="T37" fmla="*/ 240 h 240"/>
                  <a:gd name="T38" fmla="*/ 0 w 680"/>
                  <a:gd name="T39" fmla="*/ 240 h 240"/>
                  <a:gd name="T40" fmla="*/ 16 w 680"/>
                  <a:gd name="T41" fmla="*/ 232 h 240"/>
                  <a:gd name="T42" fmla="*/ 16 w 680"/>
                  <a:gd name="T43" fmla="*/ 216 h 240"/>
                  <a:gd name="T44" fmla="*/ 16 w 680"/>
                  <a:gd name="T45" fmla="*/ 208 h 240"/>
                  <a:gd name="T46" fmla="*/ 24 w 680"/>
                  <a:gd name="T47" fmla="*/ 184 h 240"/>
                  <a:gd name="T48" fmla="*/ 32 w 680"/>
                  <a:gd name="T49" fmla="*/ 168 h 240"/>
                  <a:gd name="T50" fmla="*/ 24 w 680"/>
                  <a:gd name="T51" fmla="*/ 168 h 240"/>
                  <a:gd name="T52" fmla="*/ 32 w 680"/>
                  <a:gd name="T53" fmla="*/ 160 h 240"/>
                  <a:gd name="T54" fmla="*/ 48 w 680"/>
                  <a:gd name="T55" fmla="*/ 144 h 240"/>
                  <a:gd name="T56" fmla="*/ 40 w 680"/>
                  <a:gd name="T57" fmla="*/ 136 h 240"/>
                  <a:gd name="T58" fmla="*/ 56 w 680"/>
                  <a:gd name="T59" fmla="*/ 120 h 240"/>
                  <a:gd name="T60" fmla="*/ 48 w 680"/>
                  <a:gd name="T61" fmla="*/ 120 h 240"/>
                  <a:gd name="T62" fmla="*/ 40 w 680"/>
                  <a:gd name="T63" fmla="*/ 112 h 240"/>
                  <a:gd name="T64" fmla="*/ 48 w 680"/>
                  <a:gd name="T65" fmla="*/ 112 h 240"/>
                  <a:gd name="T66" fmla="*/ 48 w 680"/>
                  <a:gd name="T67" fmla="*/ 104 h 240"/>
                  <a:gd name="T68" fmla="*/ 56 w 680"/>
                  <a:gd name="T69" fmla="*/ 80 h 240"/>
                  <a:gd name="T70" fmla="*/ 176 w 680"/>
                  <a:gd name="T71" fmla="*/ 72 h 240"/>
                  <a:gd name="T72" fmla="*/ 168 w 680"/>
                  <a:gd name="T73" fmla="*/ 56 h 240"/>
                  <a:gd name="T74" fmla="*/ 192 w 680"/>
                  <a:gd name="T75" fmla="*/ 56 h 240"/>
                  <a:gd name="T76" fmla="*/ 504 w 680"/>
                  <a:gd name="T77" fmla="*/ 32 h 240"/>
                  <a:gd name="T78" fmla="*/ 664 w 680"/>
                  <a:gd name="T79" fmla="*/ 0 h 2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80"/>
                  <a:gd name="T121" fmla="*/ 0 h 240"/>
                  <a:gd name="T122" fmla="*/ 680 w 680"/>
                  <a:gd name="T123" fmla="*/ 240 h 2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80" h="240">
                    <a:moveTo>
                      <a:pt x="664" y="0"/>
                    </a:moveTo>
                    <a:lnTo>
                      <a:pt x="664" y="0"/>
                    </a:lnTo>
                    <a:lnTo>
                      <a:pt x="672" y="0"/>
                    </a:lnTo>
                    <a:lnTo>
                      <a:pt x="672" y="8"/>
                    </a:lnTo>
                    <a:lnTo>
                      <a:pt x="672" y="16"/>
                    </a:lnTo>
                    <a:lnTo>
                      <a:pt x="680" y="24"/>
                    </a:lnTo>
                    <a:lnTo>
                      <a:pt x="672" y="32"/>
                    </a:lnTo>
                    <a:lnTo>
                      <a:pt x="664" y="32"/>
                    </a:lnTo>
                    <a:lnTo>
                      <a:pt x="656" y="48"/>
                    </a:lnTo>
                    <a:lnTo>
                      <a:pt x="656" y="56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16" y="80"/>
                    </a:lnTo>
                    <a:lnTo>
                      <a:pt x="608" y="72"/>
                    </a:lnTo>
                    <a:lnTo>
                      <a:pt x="600" y="72"/>
                    </a:lnTo>
                    <a:lnTo>
                      <a:pt x="584" y="96"/>
                    </a:lnTo>
                    <a:lnTo>
                      <a:pt x="584" y="104"/>
                    </a:lnTo>
                    <a:lnTo>
                      <a:pt x="568" y="104"/>
                    </a:lnTo>
                    <a:lnTo>
                      <a:pt x="552" y="120"/>
                    </a:lnTo>
                    <a:lnTo>
                      <a:pt x="544" y="128"/>
                    </a:lnTo>
                    <a:lnTo>
                      <a:pt x="520" y="128"/>
                    </a:lnTo>
                    <a:lnTo>
                      <a:pt x="512" y="144"/>
                    </a:lnTo>
                    <a:lnTo>
                      <a:pt x="504" y="168"/>
                    </a:lnTo>
                    <a:lnTo>
                      <a:pt x="488" y="168"/>
                    </a:lnTo>
                    <a:lnTo>
                      <a:pt x="488" y="200"/>
                    </a:lnTo>
                    <a:lnTo>
                      <a:pt x="384" y="208"/>
                    </a:lnTo>
                    <a:lnTo>
                      <a:pt x="176" y="224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8" y="232"/>
                    </a:lnTo>
                    <a:lnTo>
                      <a:pt x="16" y="232"/>
                    </a:lnTo>
                    <a:lnTo>
                      <a:pt x="16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24" y="184"/>
                    </a:lnTo>
                    <a:lnTo>
                      <a:pt x="32" y="176"/>
                    </a:lnTo>
                    <a:lnTo>
                      <a:pt x="32" y="168"/>
                    </a:lnTo>
                    <a:lnTo>
                      <a:pt x="24" y="168"/>
                    </a:lnTo>
                    <a:lnTo>
                      <a:pt x="32" y="168"/>
                    </a:lnTo>
                    <a:lnTo>
                      <a:pt x="32" y="160"/>
                    </a:lnTo>
                    <a:lnTo>
                      <a:pt x="48" y="152"/>
                    </a:lnTo>
                    <a:lnTo>
                      <a:pt x="48" y="144"/>
                    </a:lnTo>
                    <a:lnTo>
                      <a:pt x="40" y="136"/>
                    </a:lnTo>
                    <a:lnTo>
                      <a:pt x="48" y="120"/>
                    </a:lnTo>
                    <a:lnTo>
                      <a:pt x="56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0" y="112"/>
                    </a:lnTo>
                    <a:lnTo>
                      <a:pt x="48" y="112"/>
                    </a:lnTo>
                    <a:lnTo>
                      <a:pt x="48" y="104"/>
                    </a:lnTo>
                    <a:lnTo>
                      <a:pt x="56" y="80"/>
                    </a:lnTo>
                    <a:lnTo>
                      <a:pt x="176" y="72"/>
                    </a:lnTo>
                    <a:lnTo>
                      <a:pt x="168" y="56"/>
                    </a:lnTo>
                    <a:lnTo>
                      <a:pt x="176" y="56"/>
                    </a:lnTo>
                    <a:lnTo>
                      <a:pt x="192" y="56"/>
                    </a:lnTo>
                    <a:lnTo>
                      <a:pt x="200" y="56"/>
                    </a:lnTo>
                    <a:lnTo>
                      <a:pt x="504" y="32"/>
                    </a:lnTo>
                    <a:lnTo>
                      <a:pt x="656" y="8"/>
                    </a:lnTo>
                    <a:lnTo>
                      <a:pt x="664" y="0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" name="Freeform 150"/>
              <p:cNvSpPr>
                <a:spLocks/>
              </p:cNvSpPr>
              <p:nvPr/>
            </p:nvSpPr>
            <p:spPr bwMode="auto">
              <a:xfrm>
                <a:off x="4971905" y="3338530"/>
                <a:ext cx="495436" cy="799195"/>
              </a:xfrm>
              <a:custGeom>
                <a:avLst/>
                <a:gdLst>
                  <a:gd name="T0" fmla="*/ 208 w 288"/>
                  <a:gd name="T1" fmla="*/ 480 h 496"/>
                  <a:gd name="T2" fmla="*/ 216 w 288"/>
                  <a:gd name="T3" fmla="*/ 488 h 496"/>
                  <a:gd name="T4" fmla="*/ 248 w 288"/>
                  <a:gd name="T5" fmla="*/ 480 h 496"/>
                  <a:gd name="T6" fmla="*/ 240 w 288"/>
                  <a:gd name="T7" fmla="*/ 472 h 496"/>
                  <a:gd name="T8" fmla="*/ 256 w 288"/>
                  <a:gd name="T9" fmla="*/ 480 h 496"/>
                  <a:gd name="T10" fmla="*/ 264 w 288"/>
                  <a:gd name="T11" fmla="*/ 480 h 496"/>
                  <a:gd name="T12" fmla="*/ 272 w 288"/>
                  <a:gd name="T13" fmla="*/ 472 h 496"/>
                  <a:gd name="T14" fmla="*/ 288 w 288"/>
                  <a:gd name="T15" fmla="*/ 472 h 496"/>
                  <a:gd name="T16" fmla="*/ 272 w 288"/>
                  <a:gd name="T17" fmla="*/ 0 h 496"/>
                  <a:gd name="T18" fmla="*/ 104 w 288"/>
                  <a:gd name="T19" fmla="*/ 16 h 496"/>
                  <a:gd name="T20" fmla="*/ 88 w 288"/>
                  <a:gd name="T21" fmla="*/ 40 h 496"/>
                  <a:gd name="T22" fmla="*/ 80 w 288"/>
                  <a:gd name="T23" fmla="*/ 48 h 496"/>
                  <a:gd name="T24" fmla="*/ 72 w 288"/>
                  <a:gd name="T25" fmla="*/ 80 h 496"/>
                  <a:gd name="T26" fmla="*/ 72 w 288"/>
                  <a:gd name="T27" fmla="*/ 80 h 496"/>
                  <a:gd name="T28" fmla="*/ 56 w 288"/>
                  <a:gd name="T29" fmla="*/ 104 h 496"/>
                  <a:gd name="T30" fmla="*/ 48 w 288"/>
                  <a:gd name="T31" fmla="*/ 112 h 496"/>
                  <a:gd name="T32" fmla="*/ 40 w 288"/>
                  <a:gd name="T33" fmla="*/ 120 h 496"/>
                  <a:gd name="T34" fmla="*/ 40 w 288"/>
                  <a:gd name="T35" fmla="*/ 136 h 496"/>
                  <a:gd name="T36" fmla="*/ 32 w 288"/>
                  <a:gd name="T37" fmla="*/ 144 h 496"/>
                  <a:gd name="T38" fmla="*/ 40 w 288"/>
                  <a:gd name="T39" fmla="*/ 152 h 496"/>
                  <a:gd name="T40" fmla="*/ 32 w 288"/>
                  <a:gd name="T41" fmla="*/ 160 h 496"/>
                  <a:gd name="T42" fmla="*/ 24 w 288"/>
                  <a:gd name="T43" fmla="*/ 168 h 496"/>
                  <a:gd name="T44" fmla="*/ 40 w 288"/>
                  <a:gd name="T45" fmla="*/ 200 h 496"/>
                  <a:gd name="T46" fmla="*/ 40 w 288"/>
                  <a:gd name="T47" fmla="*/ 208 h 496"/>
                  <a:gd name="T48" fmla="*/ 32 w 288"/>
                  <a:gd name="T49" fmla="*/ 224 h 496"/>
                  <a:gd name="T50" fmla="*/ 32 w 288"/>
                  <a:gd name="T51" fmla="*/ 232 h 496"/>
                  <a:gd name="T52" fmla="*/ 40 w 288"/>
                  <a:gd name="T53" fmla="*/ 232 h 496"/>
                  <a:gd name="T54" fmla="*/ 40 w 288"/>
                  <a:gd name="T55" fmla="*/ 248 h 496"/>
                  <a:gd name="T56" fmla="*/ 40 w 288"/>
                  <a:gd name="T57" fmla="*/ 256 h 496"/>
                  <a:gd name="T58" fmla="*/ 40 w 288"/>
                  <a:gd name="T59" fmla="*/ 264 h 496"/>
                  <a:gd name="T60" fmla="*/ 48 w 288"/>
                  <a:gd name="T61" fmla="*/ 272 h 496"/>
                  <a:gd name="T62" fmla="*/ 48 w 288"/>
                  <a:gd name="T63" fmla="*/ 280 h 496"/>
                  <a:gd name="T64" fmla="*/ 48 w 288"/>
                  <a:gd name="T65" fmla="*/ 280 h 496"/>
                  <a:gd name="T66" fmla="*/ 56 w 288"/>
                  <a:gd name="T67" fmla="*/ 288 h 496"/>
                  <a:gd name="T68" fmla="*/ 56 w 288"/>
                  <a:gd name="T69" fmla="*/ 304 h 496"/>
                  <a:gd name="T70" fmla="*/ 40 w 288"/>
                  <a:gd name="T71" fmla="*/ 312 h 496"/>
                  <a:gd name="T72" fmla="*/ 40 w 288"/>
                  <a:gd name="T73" fmla="*/ 320 h 496"/>
                  <a:gd name="T74" fmla="*/ 40 w 288"/>
                  <a:gd name="T75" fmla="*/ 344 h 496"/>
                  <a:gd name="T76" fmla="*/ 24 w 288"/>
                  <a:gd name="T77" fmla="*/ 360 h 496"/>
                  <a:gd name="T78" fmla="*/ 16 w 288"/>
                  <a:gd name="T79" fmla="*/ 368 h 496"/>
                  <a:gd name="T80" fmla="*/ 24 w 288"/>
                  <a:gd name="T81" fmla="*/ 368 h 496"/>
                  <a:gd name="T82" fmla="*/ 16 w 288"/>
                  <a:gd name="T83" fmla="*/ 384 h 496"/>
                  <a:gd name="T84" fmla="*/ 16 w 288"/>
                  <a:gd name="T85" fmla="*/ 392 h 496"/>
                  <a:gd name="T86" fmla="*/ 16 w 288"/>
                  <a:gd name="T87" fmla="*/ 400 h 496"/>
                  <a:gd name="T88" fmla="*/ 8 w 288"/>
                  <a:gd name="T89" fmla="*/ 416 h 496"/>
                  <a:gd name="T90" fmla="*/ 8 w 288"/>
                  <a:gd name="T91" fmla="*/ 424 h 496"/>
                  <a:gd name="T92" fmla="*/ 168 w 288"/>
                  <a:gd name="T93" fmla="*/ 416 h 496"/>
                  <a:gd name="T94" fmla="*/ 160 w 288"/>
                  <a:gd name="T95" fmla="*/ 448 h 496"/>
                  <a:gd name="T96" fmla="*/ 184 w 288"/>
                  <a:gd name="T97" fmla="*/ 488 h 496"/>
                  <a:gd name="T98" fmla="*/ 200 w 288"/>
                  <a:gd name="T99" fmla="*/ 496 h 49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88"/>
                  <a:gd name="T151" fmla="*/ 0 h 496"/>
                  <a:gd name="T152" fmla="*/ 288 w 288"/>
                  <a:gd name="T153" fmla="*/ 496 h 49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88" h="496">
                    <a:moveTo>
                      <a:pt x="208" y="488"/>
                    </a:moveTo>
                    <a:lnTo>
                      <a:pt x="208" y="488"/>
                    </a:lnTo>
                    <a:lnTo>
                      <a:pt x="208" y="480"/>
                    </a:lnTo>
                    <a:lnTo>
                      <a:pt x="216" y="488"/>
                    </a:lnTo>
                    <a:lnTo>
                      <a:pt x="240" y="480"/>
                    </a:lnTo>
                    <a:lnTo>
                      <a:pt x="248" y="480"/>
                    </a:lnTo>
                    <a:lnTo>
                      <a:pt x="248" y="472"/>
                    </a:lnTo>
                    <a:lnTo>
                      <a:pt x="240" y="472"/>
                    </a:lnTo>
                    <a:lnTo>
                      <a:pt x="248" y="472"/>
                    </a:lnTo>
                    <a:lnTo>
                      <a:pt x="256" y="472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72" y="472"/>
                    </a:lnTo>
                    <a:lnTo>
                      <a:pt x="280" y="480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72" y="320"/>
                    </a:lnTo>
                    <a:lnTo>
                      <a:pt x="272" y="0"/>
                    </a:lnTo>
                    <a:lnTo>
                      <a:pt x="104" y="16"/>
                    </a:lnTo>
                    <a:lnTo>
                      <a:pt x="104" y="24"/>
                    </a:lnTo>
                    <a:lnTo>
                      <a:pt x="96" y="32"/>
                    </a:lnTo>
                    <a:lnTo>
                      <a:pt x="88" y="40"/>
                    </a:lnTo>
                    <a:lnTo>
                      <a:pt x="80" y="48"/>
                    </a:lnTo>
                    <a:lnTo>
                      <a:pt x="80" y="72"/>
                    </a:lnTo>
                    <a:lnTo>
                      <a:pt x="72" y="80"/>
                    </a:lnTo>
                    <a:lnTo>
                      <a:pt x="56" y="96"/>
                    </a:lnTo>
                    <a:lnTo>
                      <a:pt x="56" y="104"/>
                    </a:lnTo>
                    <a:lnTo>
                      <a:pt x="48" y="112"/>
                    </a:lnTo>
                    <a:lnTo>
                      <a:pt x="48" y="120"/>
                    </a:lnTo>
                    <a:lnTo>
                      <a:pt x="40" y="120"/>
                    </a:lnTo>
                    <a:lnTo>
                      <a:pt x="40" y="128"/>
                    </a:lnTo>
                    <a:lnTo>
                      <a:pt x="40" y="136"/>
                    </a:lnTo>
                    <a:lnTo>
                      <a:pt x="40" y="144"/>
                    </a:lnTo>
                    <a:lnTo>
                      <a:pt x="32" y="144"/>
                    </a:lnTo>
                    <a:lnTo>
                      <a:pt x="40" y="152"/>
                    </a:lnTo>
                    <a:lnTo>
                      <a:pt x="32" y="152"/>
                    </a:lnTo>
                    <a:lnTo>
                      <a:pt x="32" y="160"/>
                    </a:lnTo>
                    <a:lnTo>
                      <a:pt x="24" y="168"/>
                    </a:lnTo>
                    <a:lnTo>
                      <a:pt x="32" y="176"/>
                    </a:lnTo>
                    <a:lnTo>
                      <a:pt x="32" y="184"/>
                    </a:lnTo>
                    <a:lnTo>
                      <a:pt x="40" y="200"/>
                    </a:lnTo>
                    <a:lnTo>
                      <a:pt x="40" y="208"/>
                    </a:lnTo>
                    <a:lnTo>
                      <a:pt x="32" y="224"/>
                    </a:lnTo>
                    <a:lnTo>
                      <a:pt x="32" y="232"/>
                    </a:lnTo>
                    <a:lnTo>
                      <a:pt x="40" y="232"/>
                    </a:lnTo>
                    <a:lnTo>
                      <a:pt x="40" y="240"/>
                    </a:lnTo>
                    <a:lnTo>
                      <a:pt x="40" y="248"/>
                    </a:lnTo>
                    <a:lnTo>
                      <a:pt x="48" y="248"/>
                    </a:lnTo>
                    <a:lnTo>
                      <a:pt x="40" y="256"/>
                    </a:lnTo>
                    <a:lnTo>
                      <a:pt x="40" y="264"/>
                    </a:lnTo>
                    <a:lnTo>
                      <a:pt x="48" y="264"/>
                    </a:lnTo>
                    <a:lnTo>
                      <a:pt x="48" y="272"/>
                    </a:lnTo>
                    <a:lnTo>
                      <a:pt x="48" y="280"/>
                    </a:lnTo>
                    <a:lnTo>
                      <a:pt x="48" y="288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48" y="304"/>
                    </a:lnTo>
                    <a:lnTo>
                      <a:pt x="40" y="304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0" y="320"/>
                    </a:lnTo>
                    <a:lnTo>
                      <a:pt x="40" y="328"/>
                    </a:lnTo>
                    <a:lnTo>
                      <a:pt x="40" y="344"/>
                    </a:lnTo>
                    <a:lnTo>
                      <a:pt x="32" y="336"/>
                    </a:lnTo>
                    <a:lnTo>
                      <a:pt x="24" y="360"/>
                    </a:lnTo>
                    <a:lnTo>
                      <a:pt x="16" y="368"/>
                    </a:lnTo>
                    <a:lnTo>
                      <a:pt x="24" y="368"/>
                    </a:lnTo>
                    <a:lnTo>
                      <a:pt x="16" y="376"/>
                    </a:lnTo>
                    <a:lnTo>
                      <a:pt x="16" y="384"/>
                    </a:lnTo>
                    <a:lnTo>
                      <a:pt x="8" y="392"/>
                    </a:lnTo>
                    <a:lnTo>
                      <a:pt x="16" y="392"/>
                    </a:lnTo>
                    <a:lnTo>
                      <a:pt x="16" y="400"/>
                    </a:lnTo>
                    <a:lnTo>
                      <a:pt x="0" y="408"/>
                    </a:lnTo>
                    <a:lnTo>
                      <a:pt x="0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168" y="416"/>
                    </a:lnTo>
                    <a:lnTo>
                      <a:pt x="168" y="440"/>
                    </a:lnTo>
                    <a:lnTo>
                      <a:pt x="160" y="448"/>
                    </a:lnTo>
                    <a:lnTo>
                      <a:pt x="160" y="464"/>
                    </a:lnTo>
                    <a:lnTo>
                      <a:pt x="168" y="464"/>
                    </a:lnTo>
                    <a:lnTo>
                      <a:pt x="184" y="488"/>
                    </a:lnTo>
                    <a:lnTo>
                      <a:pt x="184" y="496"/>
                    </a:lnTo>
                    <a:lnTo>
                      <a:pt x="200" y="496"/>
                    </a:lnTo>
                    <a:lnTo>
                      <a:pt x="208" y="48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Freeform 151"/>
              <p:cNvSpPr>
                <a:spLocks/>
              </p:cNvSpPr>
              <p:nvPr/>
            </p:nvSpPr>
            <p:spPr bwMode="auto">
              <a:xfrm>
                <a:off x="5439818" y="3312750"/>
                <a:ext cx="522961" cy="811406"/>
              </a:xfrm>
              <a:custGeom>
                <a:avLst/>
                <a:gdLst>
                  <a:gd name="T0" fmla="*/ 40 w 304"/>
                  <a:gd name="T1" fmla="*/ 496 h 504"/>
                  <a:gd name="T2" fmla="*/ 40 w 304"/>
                  <a:gd name="T3" fmla="*/ 496 h 504"/>
                  <a:gd name="T4" fmla="*/ 48 w 304"/>
                  <a:gd name="T5" fmla="*/ 488 h 504"/>
                  <a:gd name="T6" fmla="*/ 48 w 304"/>
                  <a:gd name="T7" fmla="*/ 488 h 504"/>
                  <a:gd name="T8" fmla="*/ 40 w 304"/>
                  <a:gd name="T9" fmla="*/ 480 h 504"/>
                  <a:gd name="T10" fmla="*/ 40 w 304"/>
                  <a:gd name="T11" fmla="*/ 480 h 504"/>
                  <a:gd name="T12" fmla="*/ 48 w 304"/>
                  <a:gd name="T13" fmla="*/ 448 h 504"/>
                  <a:gd name="T14" fmla="*/ 48 w 304"/>
                  <a:gd name="T15" fmla="*/ 448 h 504"/>
                  <a:gd name="T16" fmla="*/ 56 w 304"/>
                  <a:gd name="T17" fmla="*/ 448 h 504"/>
                  <a:gd name="T18" fmla="*/ 56 w 304"/>
                  <a:gd name="T19" fmla="*/ 448 h 504"/>
                  <a:gd name="T20" fmla="*/ 56 w 304"/>
                  <a:gd name="T21" fmla="*/ 480 h 504"/>
                  <a:gd name="T22" fmla="*/ 56 w 304"/>
                  <a:gd name="T23" fmla="*/ 480 h 504"/>
                  <a:gd name="T24" fmla="*/ 72 w 304"/>
                  <a:gd name="T25" fmla="*/ 496 h 504"/>
                  <a:gd name="T26" fmla="*/ 72 w 304"/>
                  <a:gd name="T27" fmla="*/ 496 h 504"/>
                  <a:gd name="T28" fmla="*/ 56 w 304"/>
                  <a:gd name="T29" fmla="*/ 504 h 504"/>
                  <a:gd name="T30" fmla="*/ 56 w 304"/>
                  <a:gd name="T31" fmla="*/ 504 h 504"/>
                  <a:gd name="T32" fmla="*/ 64 w 304"/>
                  <a:gd name="T33" fmla="*/ 504 h 504"/>
                  <a:gd name="T34" fmla="*/ 80 w 304"/>
                  <a:gd name="T35" fmla="*/ 496 h 504"/>
                  <a:gd name="T36" fmla="*/ 88 w 304"/>
                  <a:gd name="T37" fmla="*/ 496 h 504"/>
                  <a:gd name="T38" fmla="*/ 88 w 304"/>
                  <a:gd name="T39" fmla="*/ 496 h 504"/>
                  <a:gd name="T40" fmla="*/ 88 w 304"/>
                  <a:gd name="T41" fmla="*/ 488 h 504"/>
                  <a:gd name="T42" fmla="*/ 88 w 304"/>
                  <a:gd name="T43" fmla="*/ 488 h 504"/>
                  <a:gd name="T44" fmla="*/ 96 w 304"/>
                  <a:gd name="T45" fmla="*/ 480 h 504"/>
                  <a:gd name="T46" fmla="*/ 96 w 304"/>
                  <a:gd name="T47" fmla="*/ 480 h 504"/>
                  <a:gd name="T48" fmla="*/ 104 w 304"/>
                  <a:gd name="T49" fmla="*/ 472 h 504"/>
                  <a:gd name="T50" fmla="*/ 96 w 304"/>
                  <a:gd name="T51" fmla="*/ 464 h 504"/>
                  <a:gd name="T52" fmla="*/ 96 w 304"/>
                  <a:gd name="T53" fmla="*/ 464 h 504"/>
                  <a:gd name="T54" fmla="*/ 104 w 304"/>
                  <a:gd name="T55" fmla="*/ 464 h 504"/>
                  <a:gd name="T56" fmla="*/ 104 w 304"/>
                  <a:gd name="T57" fmla="*/ 448 h 504"/>
                  <a:gd name="T58" fmla="*/ 88 w 304"/>
                  <a:gd name="T59" fmla="*/ 440 h 504"/>
                  <a:gd name="T60" fmla="*/ 80 w 304"/>
                  <a:gd name="T61" fmla="*/ 440 h 504"/>
                  <a:gd name="T62" fmla="*/ 80 w 304"/>
                  <a:gd name="T63" fmla="*/ 440 h 504"/>
                  <a:gd name="T64" fmla="*/ 80 w 304"/>
                  <a:gd name="T65" fmla="*/ 424 h 504"/>
                  <a:gd name="T66" fmla="*/ 80 w 304"/>
                  <a:gd name="T67" fmla="*/ 424 h 504"/>
                  <a:gd name="T68" fmla="*/ 304 w 304"/>
                  <a:gd name="T69" fmla="*/ 400 h 504"/>
                  <a:gd name="T70" fmla="*/ 304 w 304"/>
                  <a:gd name="T71" fmla="*/ 400 h 504"/>
                  <a:gd name="T72" fmla="*/ 288 w 304"/>
                  <a:gd name="T73" fmla="*/ 368 h 504"/>
                  <a:gd name="T74" fmla="*/ 288 w 304"/>
                  <a:gd name="T75" fmla="*/ 368 h 504"/>
                  <a:gd name="T76" fmla="*/ 288 w 304"/>
                  <a:gd name="T77" fmla="*/ 360 h 504"/>
                  <a:gd name="T78" fmla="*/ 288 w 304"/>
                  <a:gd name="T79" fmla="*/ 344 h 504"/>
                  <a:gd name="T80" fmla="*/ 280 w 304"/>
                  <a:gd name="T81" fmla="*/ 336 h 504"/>
                  <a:gd name="T82" fmla="*/ 280 w 304"/>
                  <a:gd name="T83" fmla="*/ 312 h 504"/>
                  <a:gd name="T84" fmla="*/ 280 w 304"/>
                  <a:gd name="T85" fmla="*/ 304 h 504"/>
                  <a:gd name="T86" fmla="*/ 280 w 304"/>
                  <a:gd name="T87" fmla="*/ 280 h 504"/>
                  <a:gd name="T88" fmla="*/ 296 w 304"/>
                  <a:gd name="T89" fmla="*/ 272 h 504"/>
                  <a:gd name="T90" fmla="*/ 288 w 304"/>
                  <a:gd name="T91" fmla="*/ 264 h 504"/>
                  <a:gd name="T92" fmla="*/ 288 w 304"/>
                  <a:gd name="T93" fmla="*/ 248 h 504"/>
                  <a:gd name="T94" fmla="*/ 280 w 304"/>
                  <a:gd name="T95" fmla="*/ 240 h 504"/>
                  <a:gd name="T96" fmla="*/ 280 w 304"/>
                  <a:gd name="T97" fmla="*/ 240 h 504"/>
                  <a:gd name="T98" fmla="*/ 264 w 304"/>
                  <a:gd name="T99" fmla="*/ 208 h 504"/>
                  <a:gd name="T100" fmla="*/ 208 w 304"/>
                  <a:gd name="T101" fmla="*/ 0 h 504"/>
                  <a:gd name="T102" fmla="*/ 208 w 304"/>
                  <a:gd name="T103" fmla="*/ 0 h 504"/>
                  <a:gd name="T104" fmla="*/ 0 w 304"/>
                  <a:gd name="T105" fmla="*/ 16 h 504"/>
                  <a:gd name="T106" fmla="*/ 0 w 304"/>
                  <a:gd name="T107" fmla="*/ 16 h 504"/>
                  <a:gd name="T108" fmla="*/ 0 w 304"/>
                  <a:gd name="T109" fmla="*/ 336 h 504"/>
                  <a:gd name="T110" fmla="*/ 0 w 304"/>
                  <a:gd name="T111" fmla="*/ 336 h 504"/>
                  <a:gd name="T112" fmla="*/ 16 w 304"/>
                  <a:gd name="T113" fmla="*/ 488 h 504"/>
                  <a:gd name="T114" fmla="*/ 16 w 304"/>
                  <a:gd name="T115" fmla="*/ 488 h 504"/>
                  <a:gd name="T116" fmla="*/ 32 w 304"/>
                  <a:gd name="T117" fmla="*/ 488 h 504"/>
                  <a:gd name="T118" fmla="*/ 32 w 304"/>
                  <a:gd name="T119" fmla="*/ 488 h 504"/>
                  <a:gd name="T120" fmla="*/ 40 w 304"/>
                  <a:gd name="T121" fmla="*/ 496 h 50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304"/>
                  <a:gd name="T184" fmla="*/ 0 h 504"/>
                  <a:gd name="T185" fmla="*/ 304 w 304"/>
                  <a:gd name="T186" fmla="*/ 504 h 504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304" h="504">
                    <a:moveTo>
                      <a:pt x="40" y="496"/>
                    </a:moveTo>
                    <a:lnTo>
                      <a:pt x="40" y="496"/>
                    </a:lnTo>
                    <a:lnTo>
                      <a:pt x="48" y="488"/>
                    </a:lnTo>
                    <a:lnTo>
                      <a:pt x="40" y="480"/>
                    </a:lnTo>
                    <a:lnTo>
                      <a:pt x="48" y="448"/>
                    </a:lnTo>
                    <a:lnTo>
                      <a:pt x="56" y="448"/>
                    </a:lnTo>
                    <a:lnTo>
                      <a:pt x="56" y="480"/>
                    </a:lnTo>
                    <a:lnTo>
                      <a:pt x="72" y="496"/>
                    </a:lnTo>
                    <a:lnTo>
                      <a:pt x="56" y="504"/>
                    </a:lnTo>
                    <a:lnTo>
                      <a:pt x="64" y="504"/>
                    </a:lnTo>
                    <a:lnTo>
                      <a:pt x="80" y="496"/>
                    </a:lnTo>
                    <a:lnTo>
                      <a:pt x="88" y="496"/>
                    </a:lnTo>
                    <a:lnTo>
                      <a:pt x="88" y="488"/>
                    </a:lnTo>
                    <a:lnTo>
                      <a:pt x="96" y="480"/>
                    </a:lnTo>
                    <a:lnTo>
                      <a:pt x="104" y="472"/>
                    </a:lnTo>
                    <a:lnTo>
                      <a:pt x="96" y="464"/>
                    </a:lnTo>
                    <a:lnTo>
                      <a:pt x="104" y="464"/>
                    </a:lnTo>
                    <a:lnTo>
                      <a:pt x="104" y="448"/>
                    </a:lnTo>
                    <a:lnTo>
                      <a:pt x="88" y="440"/>
                    </a:lnTo>
                    <a:lnTo>
                      <a:pt x="80" y="440"/>
                    </a:lnTo>
                    <a:lnTo>
                      <a:pt x="80" y="424"/>
                    </a:lnTo>
                    <a:lnTo>
                      <a:pt x="304" y="400"/>
                    </a:lnTo>
                    <a:lnTo>
                      <a:pt x="288" y="368"/>
                    </a:lnTo>
                    <a:lnTo>
                      <a:pt x="288" y="360"/>
                    </a:lnTo>
                    <a:lnTo>
                      <a:pt x="288" y="344"/>
                    </a:lnTo>
                    <a:lnTo>
                      <a:pt x="280" y="336"/>
                    </a:lnTo>
                    <a:lnTo>
                      <a:pt x="280" y="312"/>
                    </a:lnTo>
                    <a:lnTo>
                      <a:pt x="280" y="304"/>
                    </a:lnTo>
                    <a:lnTo>
                      <a:pt x="280" y="280"/>
                    </a:lnTo>
                    <a:lnTo>
                      <a:pt x="296" y="272"/>
                    </a:lnTo>
                    <a:lnTo>
                      <a:pt x="288" y="264"/>
                    </a:lnTo>
                    <a:lnTo>
                      <a:pt x="288" y="248"/>
                    </a:lnTo>
                    <a:lnTo>
                      <a:pt x="280" y="240"/>
                    </a:lnTo>
                    <a:lnTo>
                      <a:pt x="264" y="208"/>
                    </a:lnTo>
                    <a:lnTo>
                      <a:pt x="208" y="0"/>
                    </a:lnTo>
                    <a:lnTo>
                      <a:pt x="0" y="16"/>
                    </a:lnTo>
                    <a:lnTo>
                      <a:pt x="0" y="336"/>
                    </a:lnTo>
                    <a:lnTo>
                      <a:pt x="16" y="488"/>
                    </a:lnTo>
                    <a:lnTo>
                      <a:pt x="32" y="488"/>
                    </a:lnTo>
                    <a:lnTo>
                      <a:pt x="40" y="49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Freeform 157"/>
              <p:cNvSpPr>
                <a:spLocks/>
              </p:cNvSpPr>
              <p:nvPr/>
            </p:nvSpPr>
            <p:spPr bwMode="auto">
              <a:xfrm>
                <a:off x="6114885" y="3209628"/>
                <a:ext cx="701143" cy="489828"/>
              </a:xfrm>
              <a:custGeom>
                <a:avLst/>
                <a:gdLst>
                  <a:gd name="T0" fmla="*/ 224 w 408"/>
                  <a:gd name="T1" fmla="*/ 280 h 304"/>
                  <a:gd name="T2" fmla="*/ 192 w 408"/>
                  <a:gd name="T3" fmla="*/ 248 h 304"/>
                  <a:gd name="T4" fmla="*/ 192 w 408"/>
                  <a:gd name="T5" fmla="*/ 224 h 304"/>
                  <a:gd name="T6" fmla="*/ 160 w 408"/>
                  <a:gd name="T7" fmla="*/ 208 h 304"/>
                  <a:gd name="T8" fmla="*/ 152 w 408"/>
                  <a:gd name="T9" fmla="*/ 200 h 304"/>
                  <a:gd name="T10" fmla="*/ 136 w 408"/>
                  <a:gd name="T11" fmla="*/ 176 h 304"/>
                  <a:gd name="T12" fmla="*/ 120 w 408"/>
                  <a:gd name="T13" fmla="*/ 168 h 304"/>
                  <a:gd name="T14" fmla="*/ 112 w 408"/>
                  <a:gd name="T15" fmla="*/ 160 h 304"/>
                  <a:gd name="T16" fmla="*/ 96 w 408"/>
                  <a:gd name="T17" fmla="*/ 144 h 304"/>
                  <a:gd name="T18" fmla="*/ 80 w 408"/>
                  <a:gd name="T19" fmla="*/ 144 h 304"/>
                  <a:gd name="T20" fmla="*/ 64 w 408"/>
                  <a:gd name="T21" fmla="*/ 120 h 304"/>
                  <a:gd name="T22" fmla="*/ 48 w 408"/>
                  <a:gd name="T23" fmla="*/ 88 h 304"/>
                  <a:gd name="T24" fmla="*/ 40 w 408"/>
                  <a:gd name="T25" fmla="*/ 88 h 304"/>
                  <a:gd name="T26" fmla="*/ 24 w 408"/>
                  <a:gd name="T27" fmla="*/ 80 h 304"/>
                  <a:gd name="T28" fmla="*/ 16 w 408"/>
                  <a:gd name="T29" fmla="*/ 80 h 304"/>
                  <a:gd name="T30" fmla="*/ 0 w 408"/>
                  <a:gd name="T31" fmla="*/ 56 h 304"/>
                  <a:gd name="T32" fmla="*/ 16 w 408"/>
                  <a:gd name="T33" fmla="*/ 40 h 304"/>
                  <a:gd name="T34" fmla="*/ 32 w 408"/>
                  <a:gd name="T35" fmla="*/ 32 h 304"/>
                  <a:gd name="T36" fmla="*/ 96 w 408"/>
                  <a:gd name="T37" fmla="*/ 8 h 304"/>
                  <a:gd name="T38" fmla="*/ 176 w 408"/>
                  <a:gd name="T39" fmla="*/ 0 h 304"/>
                  <a:gd name="T40" fmla="*/ 200 w 408"/>
                  <a:gd name="T41" fmla="*/ 8 h 304"/>
                  <a:gd name="T42" fmla="*/ 208 w 408"/>
                  <a:gd name="T43" fmla="*/ 24 h 304"/>
                  <a:gd name="T44" fmla="*/ 296 w 408"/>
                  <a:gd name="T45" fmla="*/ 16 h 304"/>
                  <a:gd name="T46" fmla="*/ 408 w 408"/>
                  <a:gd name="T47" fmla="*/ 88 h 304"/>
                  <a:gd name="T48" fmla="*/ 400 w 408"/>
                  <a:gd name="T49" fmla="*/ 96 h 304"/>
                  <a:gd name="T50" fmla="*/ 360 w 408"/>
                  <a:gd name="T51" fmla="*/ 152 h 304"/>
                  <a:gd name="T52" fmla="*/ 360 w 408"/>
                  <a:gd name="T53" fmla="*/ 152 h 304"/>
                  <a:gd name="T54" fmla="*/ 352 w 408"/>
                  <a:gd name="T55" fmla="*/ 152 h 304"/>
                  <a:gd name="T56" fmla="*/ 368 w 408"/>
                  <a:gd name="T57" fmla="*/ 168 h 304"/>
                  <a:gd name="T58" fmla="*/ 352 w 408"/>
                  <a:gd name="T59" fmla="*/ 184 h 304"/>
                  <a:gd name="T60" fmla="*/ 328 w 408"/>
                  <a:gd name="T61" fmla="*/ 208 h 304"/>
                  <a:gd name="T62" fmla="*/ 320 w 408"/>
                  <a:gd name="T63" fmla="*/ 216 h 304"/>
                  <a:gd name="T64" fmla="*/ 312 w 408"/>
                  <a:gd name="T65" fmla="*/ 216 h 304"/>
                  <a:gd name="T66" fmla="*/ 312 w 408"/>
                  <a:gd name="T67" fmla="*/ 224 h 304"/>
                  <a:gd name="T68" fmla="*/ 320 w 408"/>
                  <a:gd name="T69" fmla="*/ 224 h 304"/>
                  <a:gd name="T70" fmla="*/ 296 w 408"/>
                  <a:gd name="T71" fmla="*/ 240 h 304"/>
                  <a:gd name="T72" fmla="*/ 296 w 408"/>
                  <a:gd name="T73" fmla="*/ 232 h 304"/>
                  <a:gd name="T74" fmla="*/ 288 w 408"/>
                  <a:gd name="T75" fmla="*/ 240 h 304"/>
                  <a:gd name="T76" fmla="*/ 296 w 408"/>
                  <a:gd name="T77" fmla="*/ 248 h 304"/>
                  <a:gd name="T78" fmla="*/ 288 w 408"/>
                  <a:gd name="T79" fmla="*/ 256 h 304"/>
                  <a:gd name="T80" fmla="*/ 280 w 408"/>
                  <a:gd name="T81" fmla="*/ 256 h 304"/>
                  <a:gd name="T82" fmla="*/ 256 w 408"/>
                  <a:gd name="T83" fmla="*/ 256 h 304"/>
                  <a:gd name="T84" fmla="*/ 248 w 408"/>
                  <a:gd name="T85" fmla="*/ 256 h 304"/>
                  <a:gd name="T86" fmla="*/ 240 w 408"/>
                  <a:gd name="T87" fmla="*/ 272 h 304"/>
                  <a:gd name="T88" fmla="*/ 248 w 408"/>
                  <a:gd name="T89" fmla="*/ 280 h 304"/>
                  <a:gd name="T90" fmla="*/ 240 w 408"/>
                  <a:gd name="T91" fmla="*/ 304 h 304"/>
                  <a:gd name="T92" fmla="*/ 224 w 408"/>
                  <a:gd name="T93" fmla="*/ 304 h 30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08"/>
                  <a:gd name="T142" fmla="*/ 0 h 304"/>
                  <a:gd name="T143" fmla="*/ 408 w 408"/>
                  <a:gd name="T144" fmla="*/ 304 h 30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08" h="304">
                    <a:moveTo>
                      <a:pt x="224" y="296"/>
                    </a:moveTo>
                    <a:lnTo>
                      <a:pt x="224" y="280"/>
                    </a:lnTo>
                    <a:lnTo>
                      <a:pt x="200" y="256"/>
                    </a:lnTo>
                    <a:lnTo>
                      <a:pt x="192" y="248"/>
                    </a:lnTo>
                    <a:lnTo>
                      <a:pt x="192" y="224"/>
                    </a:lnTo>
                    <a:lnTo>
                      <a:pt x="168" y="216"/>
                    </a:lnTo>
                    <a:lnTo>
                      <a:pt x="160" y="208"/>
                    </a:lnTo>
                    <a:lnTo>
                      <a:pt x="152" y="200"/>
                    </a:lnTo>
                    <a:lnTo>
                      <a:pt x="136" y="192"/>
                    </a:lnTo>
                    <a:lnTo>
                      <a:pt x="136" y="176"/>
                    </a:lnTo>
                    <a:lnTo>
                      <a:pt x="128" y="168"/>
                    </a:lnTo>
                    <a:lnTo>
                      <a:pt x="120" y="168"/>
                    </a:lnTo>
                    <a:lnTo>
                      <a:pt x="112" y="160"/>
                    </a:lnTo>
                    <a:lnTo>
                      <a:pt x="104" y="144"/>
                    </a:lnTo>
                    <a:lnTo>
                      <a:pt x="96" y="144"/>
                    </a:lnTo>
                    <a:lnTo>
                      <a:pt x="80" y="144"/>
                    </a:lnTo>
                    <a:lnTo>
                      <a:pt x="72" y="128"/>
                    </a:lnTo>
                    <a:lnTo>
                      <a:pt x="64" y="120"/>
                    </a:lnTo>
                    <a:lnTo>
                      <a:pt x="56" y="96"/>
                    </a:lnTo>
                    <a:lnTo>
                      <a:pt x="48" y="88"/>
                    </a:lnTo>
                    <a:lnTo>
                      <a:pt x="40" y="88"/>
                    </a:lnTo>
                    <a:lnTo>
                      <a:pt x="32" y="88"/>
                    </a:lnTo>
                    <a:lnTo>
                      <a:pt x="24" y="80"/>
                    </a:lnTo>
                    <a:lnTo>
                      <a:pt x="16" y="80"/>
                    </a:lnTo>
                    <a:lnTo>
                      <a:pt x="0" y="80"/>
                    </a:lnTo>
                    <a:lnTo>
                      <a:pt x="0" y="56"/>
                    </a:lnTo>
                    <a:lnTo>
                      <a:pt x="16" y="40"/>
                    </a:lnTo>
                    <a:lnTo>
                      <a:pt x="24" y="40"/>
                    </a:lnTo>
                    <a:lnTo>
                      <a:pt x="32" y="32"/>
                    </a:lnTo>
                    <a:lnTo>
                      <a:pt x="72" y="8"/>
                    </a:lnTo>
                    <a:lnTo>
                      <a:pt x="96" y="8"/>
                    </a:lnTo>
                    <a:lnTo>
                      <a:pt x="176" y="0"/>
                    </a:lnTo>
                    <a:lnTo>
                      <a:pt x="192" y="0"/>
                    </a:lnTo>
                    <a:lnTo>
                      <a:pt x="200" y="8"/>
                    </a:lnTo>
                    <a:lnTo>
                      <a:pt x="208" y="16"/>
                    </a:lnTo>
                    <a:lnTo>
                      <a:pt x="208" y="24"/>
                    </a:lnTo>
                    <a:lnTo>
                      <a:pt x="296" y="16"/>
                    </a:lnTo>
                    <a:lnTo>
                      <a:pt x="408" y="88"/>
                    </a:lnTo>
                    <a:lnTo>
                      <a:pt x="400" y="96"/>
                    </a:lnTo>
                    <a:lnTo>
                      <a:pt x="368" y="120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52" y="160"/>
                    </a:lnTo>
                    <a:lnTo>
                      <a:pt x="368" y="168"/>
                    </a:lnTo>
                    <a:lnTo>
                      <a:pt x="368" y="176"/>
                    </a:lnTo>
                    <a:lnTo>
                      <a:pt x="352" y="184"/>
                    </a:lnTo>
                    <a:lnTo>
                      <a:pt x="336" y="184"/>
                    </a:lnTo>
                    <a:lnTo>
                      <a:pt x="328" y="208"/>
                    </a:lnTo>
                    <a:lnTo>
                      <a:pt x="320" y="216"/>
                    </a:lnTo>
                    <a:lnTo>
                      <a:pt x="312" y="216"/>
                    </a:lnTo>
                    <a:lnTo>
                      <a:pt x="312" y="224"/>
                    </a:lnTo>
                    <a:lnTo>
                      <a:pt x="320" y="224"/>
                    </a:lnTo>
                    <a:lnTo>
                      <a:pt x="296" y="240"/>
                    </a:lnTo>
                    <a:lnTo>
                      <a:pt x="296" y="232"/>
                    </a:lnTo>
                    <a:lnTo>
                      <a:pt x="288" y="240"/>
                    </a:lnTo>
                    <a:lnTo>
                      <a:pt x="296" y="248"/>
                    </a:lnTo>
                    <a:lnTo>
                      <a:pt x="288" y="256"/>
                    </a:lnTo>
                    <a:lnTo>
                      <a:pt x="280" y="256"/>
                    </a:lnTo>
                    <a:lnTo>
                      <a:pt x="264" y="256"/>
                    </a:lnTo>
                    <a:lnTo>
                      <a:pt x="256" y="256"/>
                    </a:lnTo>
                    <a:lnTo>
                      <a:pt x="248" y="256"/>
                    </a:lnTo>
                    <a:lnTo>
                      <a:pt x="240" y="272"/>
                    </a:lnTo>
                    <a:lnTo>
                      <a:pt x="248" y="280"/>
                    </a:lnTo>
                    <a:lnTo>
                      <a:pt x="240" y="304"/>
                    </a:lnTo>
                    <a:lnTo>
                      <a:pt x="232" y="304"/>
                    </a:lnTo>
                    <a:lnTo>
                      <a:pt x="224" y="304"/>
                    </a:lnTo>
                    <a:lnTo>
                      <a:pt x="224" y="29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Freeform 158"/>
              <p:cNvSpPr>
                <a:spLocks/>
              </p:cNvSpPr>
              <p:nvPr/>
            </p:nvSpPr>
            <p:spPr bwMode="auto">
              <a:xfrm>
                <a:off x="5977264" y="2860914"/>
                <a:ext cx="1169056" cy="489828"/>
              </a:xfrm>
              <a:custGeom>
                <a:avLst/>
                <a:gdLst>
                  <a:gd name="T0" fmla="*/ 528 w 680"/>
                  <a:gd name="T1" fmla="*/ 296 h 304"/>
                  <a:gd name="T2" fmla="*/ 536 w 680"/>
                  <a:gd name="T3" fmla="*/ 272 h 304"/>
                  <a:gd name="T4" fmla="*/ 536 w 680"/>
                  <a:gd name="T5" fmla="*/ 264 h 304"/>
                  <a:gd name="T6" fmla="*/ 568 w 680"/>
                  <a:gd name="T7" fmla="*/ 216 h 304"/>
                  <a:gd name="T8" fmla="*/ 576 w 680"/>
                  <a:gd name="T9" fmla="*/ 216 h 304"/>
                  <a:gd name="T10" fmla="*/ 616 w 680"/>
                  <a:gd name="T11" fmla="*/ 192 h 304"/>
                  <a:gd name="T12" fmla="*/ 624 w 680"/>
                  <a:gd name="T13" fmla="*/ 184 h 304"/>
                  <a:gd name="T14" fmla="*/ 632 w 680"/>
                  <a:gd name="T15" fmla="*/ 184 h 304"/>
                  <a:gd name="T16" fmla="*/ 648 w 680"/>
                  <a:gd name="T17" fmla="*/ 152 h 304"/>
                  <a:gd name="T18" fmla="*/ 640 w 680"/>
                  <a:gd name="T19" fmla="*/ 160 h 304"/>
                  <a:gd name="T20" fmla="*/ 632 w 680"/>
                  <a:gd name="T21" fmla="*/ 152 h 304"/>
                  <a:gd name="T22" fmla="*/ 608 w 680"/>
                  <a:gd name="T23" fmla="*/ 176 h 304"/>
                  <a:gd name="T24" fmla="*/ 592 w 680"/>
                  <a:gd name="T25" fmla="*/ 160 h 304"/>
                  <a:gd name="T26" fmla="*/ 616 w 680"/>
                  <a:gd name="T27" fmla="*/ 168 h 304"/>
                  <a:gd name="T28" fmla="*/ 616 w 680"/>
                  <a:gd name="T29" fmla="*/ 144 h 304"/>
                  <a:gd name="T30" fmla="*/ 624 w 680"/>
                  <a:gd name="T31" fmla="*/ 144 h 304"/>
                  <a:gd name="T32" fmla="*/ 584 w 680"/>
                  <a:gd name="T33" fmla="*/ 120 h 304"/>
                  <a:gd name="T34" fmla="*/ 608 w 680"/>
                  <a:gd name="T35" fmla="*/ 120 h 304"/>
                  <a:gd name="T36" fmla="*/ 616 w 680"/>
                  <a:gd name="T37" fmla="*/ 112 h 304"/>
                  <a:gd name="T38" fmla="*/ 624 w 680"/>
                  <a:gd name="T39" fmla="*/ 120 h 304"/>
                  <a:gd name="T40" fmla="*/ 632 w 680"/>
                  <a:gd name="T41" fmla="*/ 112 h 304"/>
                  <a:gd name="T42" fmla="*/ 672 w 680"/>
                  <a:gd name="T43" fmla="*/ 88 h 304"/>
                  <a:gd name="T44" fmla="*/ 680 w 680"/>
                  <a:gd name="T45" fmla="*/ 80 h 304"/>
                  <a:gd name="T46" fmla="*/ 672 w 680"/>
                  <a:gd name="T47" fmla="*/ 56 h 304"/>
                  <a:gd name="T48" fmla="*/ 656 w 680"/>
                  <a:gd name="T49" fmla="*/ 72 h 304"/>
                  <a:gd name="T50" fmla="*/ 656 w 680"/>
                  <a:gd name="T51" fmla="*/ 72 h 304"/>
                  <a:gd name="T52" fmla="*/ 632 w 680"/>
                  <a:gd name="T53" fmla="*/ 56 h 304"/>
                  <a:gd name="T54" fmla="*/ 600 w 680"/>
                  <a:gd name="T55" fmla="*/ 72 h 304"/>
                  <a:gd name="T56" fmla="*/ 584 w 680"/>
                  <a:gd name="T57" fmla="*/ 72 h 304"/>
                  <a:gd name="T58" fmla="*/ 592 w 680"/>
                  <a:gd name="T59" fmla="*/ 48 h 304"/>
                  <a:gd name="T60" fmla="*/ 600 w 680"/>
                  <a:gd name="T61" fmla="*/ 56 h 304"/>
                  <a:gd name="T62" fmla="*/ 624 w 680"/>
                  <a:gd name="T63" fmla="*/ 48 h 304"/>
                  <a:gd name="T64" fmla="*/ 608 w 680"/>
                  <a:gd name="T65" fmla="*/ 40 h 304"/>
                  <a:gd name="T66" fmla="*/ 632 w 680"/>
                  <a:gd name="T67" fmla="*/ 48 h 304"/>
                  <a:gd name="T68" fmla="*/ 640 w 680"/>
                  <a:gd name="T69" fmla="*/ 32 h 304"/>
                  <a:gd name="T70" fmla="*/ 640 w 680"/>
                  <a:gd name="T71" fmla="*/ 32 h 304"/>
                  <a:gd name="T72" fmla="*/ 656 w 680"/>
                  <a:gd name="T73" fmla="*/ 32 h 304"/>
                  <a:gd name="T74" fmla="*/ 656 w 680"/>
                  <a:gd name="T75" fmla="*/ 32 h 304"/>
                  <a:gd name="T76" fmla="*/ 640 w 680"/>
                  <a:gd name="T77" fmla="*/ 8 h 304"/>
                  <a:gd name="T78" fmla="*/ 520 w 680"/>
                  <a:gd name="T79" fmla="*/ 24 h 304"/>
                  <a:gd name="T80" fmla="*/ 184 w 680"/>
                  <a:gd name="T81" fmla="*/ 72 h 304"/>
                  <a:gd name="T82" fmla="*/ 184 w 680"/>
                  <a:gd name="T83" fmla="*/ 104 h 304"/>
                  <a:gd name="T84" fmla="*/ 168 w 680"/>
                  <a:gd name="T85" fmla="*/ 128 h 304"/>
                  <a:gd name="T86" fmla="*/ 128 w 680"/>
                  <a:gd name="T87" fmla="*/ 152 h 304"/>
                  <a:gd name="T88" fmla="*/ 96 w 680"/>
                  <a:gd name="T89" fmla="*/ 168 h 304"/>
                  <a:gd name="T90" fmla="*/ 64 w 680"/>
                  <a:gd name="T91" fmla="*/ 192 h 304"/>
                  <a:gd name="T92" fmla="*/ 24 w 680"/>
                  <a:gd name="T93" fmla="*/ 216 h 304"/>
                  <a:gd name="T94" fmla="*/ 0 w 680"/>
                  <a:gd name="T95" fmla="*/ 272 h 304"/>
                  <a:gd name="T96" fmla="*/ 112 w 680"/>
                  <a:gd name="T97" fmla="*/ 248 h 304"/>
                  <a:gd name="T98" fmla="*/ 256 w 680"/>
                  <a:gd name="T99" fmla="*/ 216 h 304"/>
                  <a:gd name="T100" fmla="*/ 288 w 680"/>
                  <a:gd name="T101" fmla="*/ 240 h 304"/>
                  <a:gd name="T102" fmla="*/ 488 w 680"/>
                  <a:gd name="T103" fmla="*/ 304 h 30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680"/>
                  <a:gd name="T157" fmla="*/ 0 h 304"/>
                  <a:gd name="T158" fmla="*/ 680 w 680"/>
                  <a:gd name="T159" fmla="*/ 304 h 30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680" h="304">
                    <a:moveTo>
                      <a:pt x="496" y="296"/>
                    </a:moveTo>
                    <a:lnTo>
                      <a:pt x="512" y="288"/>
                    </a:lnTo>
                    <a:lnTo>
                      <a:pt x="528" y="288"/>
                    </a:lnTo>
                    <a:lnTo>
                      <a:pt x="528" y="296"/>
                    </a:lnTo>
                    <a:lnTo>
                      <a:pt x="528" y="272"/>
                    </a:lnTo>
                    <a:lnTo>
                      <a:pt x="536" y="272"/>
                    </a:lnTo>
                    <a:lnTo>
                      <a:pt x="536" y="288"/>
                    </a:lnTo>
                    <a:lnTo>
                      <a:pt x="536" y="264"/>
                    </a:lnTo>
                    <a:lnTo>
                      <a:pt x="560" y="232"/>
                    </a:lnTo>
                    <a:lnTo>
                      <a:pt x="568" y="224"/>
                    </a:lnTo>
                    <a:lnTo>
                      <a:pt x="568" y="216"/>
                    </a:lnTo>
                    <a:lnTo>
                      <a:pt x="576" y="216"/>
                    </a:lnTo>
                    <a:lnTo>
                      <a:pt x="584" y="208"/>
                    </a:lnTo>
                    <a:lnTo>
                      <a:pt x="600" y="192"/>
                    </a:lnTo>
                    <a:lnTo>
                      <a:pt x="616" y="192"/>
                    </a:lnTo>
                    <a:lnTo>
                      <a:pt x="616" y="184"/>
                    </a:lnTo>
                    <a:lnTo>
                      <a:pt x="624" y="184"/>
                    </a:lnTo>
                    <a:lnTo>
                      <a:pt x="632" y="184"/>
                    </a:lnTo>
                    <a:lnTo>
                      <a:pt x="648" y="168"/>
                    </a:lnTo>
                    <a:lnTo>
                      <a:pt x="648" y="160"/>
                    </a:lnTo>
                    <a:lnTo>
                      <a:pt x="648" y="152"/>
                    </a:lnTo>
                    <a:lnTo>
                      <a:pt x="640" y="160"/>
                    </a:lnTo>
                    <a:lnTo>
                      <a:pt x="640" y="152"/>
                    </a:lnTo>
                    <a:lnTo>
                      <a:pt x="632" y="152"/>
                    </a:lnTo>
                    <a:lnTo>
                      <a:pt x="632" y="160"/>
                    </a:lnTo>
                    <a:lnTo>
                      <a:pt x="624" y="160"/>
                    </a:lnTo>
                    <a:lnTo>
                      <a:pt x="608" y="176"/>
                    </a:lnTo>
                    <a:lnTo>
                      <a:pt x="600" y="168"/>
                    </a:lnTo>
                    <a:lnTo>
                      <a:pt x="592" y="160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616" y="168"/>
                    </a:lnTo>
                    <a:lnTo>
                      <a:pt x="624" y="152"/>
                    </a:lnTo>
                    <a:lnTo>
                      <a:pt x="616" y="144"/>
                    </a:lnTo>
                    <a:lnTo>
                      <a:pt x="624" y="144"/>
                    </a:lnTo>
                    <a:lnTo>
                      <a:pt x="624" y="136"/>
                    </a:lnTo>
                    <a:lnTo>
                      <a:pt x="624" y="128"/>
                    </a:lnTo>
                    <a:lnTo>
                      <a:pt x="584" y="120"/>
                    </a:lnTo>
                    <a:lnTo>
                      <a:pt x="592" y="120"/>
                    </a:lnTo>
                    <a:lnTo>
                      <a:pt x="600" y="120"/>
                    </a:lnTo>
                    <a:lnTo>
                      <a:pt x="608" y="120"/>
                    </a:lnTo>
                    <a:lnTo>
                      <a:pt x="608" y="112"/>
                    </a:lnTo>
                    <a:lnTo>
                      <a:pt x="616" y="112"/>
                    </a:lnTo>
                    <a:lnTo>
                      <a:pt x="624" y="120"/>
                    </a:lnTo>
                    <a:lnTo>
                      <a:pt x="624" y="112"/>
                    </a:lnTo>
                    <a:lnTo>
                      <a:pt x="632" y="112"/>
                    </a:lnTo>
                    <a:lnTo>
                      <a:pt x="640" y="120"/>
                    </a:lnTo>
                    <a:lnTo>
                      <a:pt x="656" y="120"/>
                    </a:lnTo>
                    <a:lnTo>
                      <a:pt x="664" y="104"/>
                    </a:lnTo>
                    <a:lnTo>
                      <a:pt x="672" y="88"/>
                    </a:lnTo>
                    <a:lnTo>
                      <a:pt x="680" y="80"/>
                    </a:lnTo>
                    <a:lnTo>
                      <a:pt x="680" y="72"/>
                    </a:lnTo>
                    <a:lnTo>
                      <a:pt x="672" y="56"/>
                    </a:lnTo>
                    <a:lnTo>
                      <a:pt x="664" y="56"/>
                    </a:lnTo>
                    <a:lnTo>
                      <a:pt x="656" y="64"/>
                    </a:lnTo>
                    <a:lnTo>
                      <a:pt x="656" y="72"/>
                    </a:lnTo>
                    <a:lnTo>
                      <a:pt x="656" y="80"/>
                    </a:lnTo>
                    <a:lnTo>
                      <a:pt x="656" y="88"/>
                    </a:lnTo>
                    <a:lnTo>
                      <a:pt x="656" y="72"/>
                    </a:lnTo>
                    <a:lnTo>
                      <a:pt x="648" y="64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32" y="56"/>
                    </a:lnTo>
                    <a:lnTo>
                      <a:pt x="632" y="64"/>
                    </a:lnTo>
                    <a:lnTo>
                      <a:pt x="616" y="64"/>
                    </a:lnTo>
                    <a:lnTo>
                      <a:pt x="600" y="72"/>
                    </a:lnTo>
                    <a:lnTo>
                      <a:pt x="592" y="80"/>
                    </a:lnTo>
                    <a:lnTo>
                      <a:pt x="584" y="80"/>
                    </a:lnTo>
                    <a:lnTo>
                      <a:pt x="584" y="72"/>
                    </a:lnTo>
                    <a:lnTo>
                      <a:pt x="592" y="72"/>
                    </a:lnTo>
                    <a:lnTo>
                      <a:pt x="592" y="64"/>
                    </a:lnTo>
                    <a:lnTo>
                      <a:pt x="592" y="48"/>
                    </a:lnTo>
                    <a:lnTo>
                      <a:pt x="600" y="56"/>
                    </a:lnTo>
                    <a:lnTo>
                      <a:pt x="608" y="64"/>
                    </a:lnTo>
                    <a:lnTo>
                      <a:pt x="616" y="56"/>
                    </a:lnTo>
                    <a:lnTo>
                      <a:pt x="624" y="48"/>
                    </a:lnTo>
                    <a:lnTo>
                      <a:pt x="616" y="48"/>
                    </a:lnTo>
                    <a:lnTo>
                      <a:pt x="608" y="40"/>
                    </a:lnTo>
                    <a:lnTo>
                      <a:pt x="616" y="40"/>
                    </a:lnTo>
                    <a:lnTo>
                      <a:pt x="624" y="40"/>
                    </a:lnTo>
                    <a:lnTo>
                      <a:pt x="632" y="48"/>
                    </a:lnTo>
                    <a:lnTo>
                      <a:pt x="640" y="40"/>
                    </a:lnTo>
                    <a:lnTo>
                      <a:pt x="640" y="32"/>
                    </a:lnTo>
                    <a:lnTo>
                      <a:pt x="632" y="32"/>
                    </a:lnTo>
                    <a:lnTo>
                      <a:pt x="632" y="24"/>
                    </a:lnTo>
                    <a:lnTo>
                      <a:pt x="640" y="32"/>
                    </a:lnTo>
                    <a:lnTo>
                      <a:pt x="648" y="32"/>
                    </a:lnTo>
                    <a:lnTo>
                      <a:pt x="656" y="32"/>
                    </a:lnTo>
                    <a:lnTo>
                      <a:pt x="664" y="40"/>
                    </a:lnTo>
                    <a:lnTo>
                      <a:pt x="656" y="32"/>
                    </a:lnTo>
                    <a:lnTo>
                      <a:pt x="656" y="24"/>
                    </a:lnTo>
                    <a:lnTo>
                      <a:pt x="648" y="8"/>
                    </a:lnTo>
                    <a:lnTo>
                      <a:pt x="640" y="8"/>
                    </a:lnTo>
                    <a:lnTo>
                      <a:pt x="632" y="0"/>
                    </a:lnTo>
                    <a:lnTo>
                      <a:pt x="520" y="24"/>
                    </a:lnTo>
                    <a:lnTo>
                      <a:pt x="320" y="64"/>
                    </a:lnTo>
                    <a:lnTo>
                      <a:pt x="192" y="72"/>
                    </a:lnTo>
                    <a:lnTo>
                      <a:pt x="184" y="72"/>
                    </a:lnTo>
                    <a:lnTo>
                      <a:pt x="184" y="80"/>
                    </a:lnTo>
                    <a:lnTo>
                      <a:pt x="184" y="88"/>
                    </a:lnTo>
                    <a:lnTo>
                      <a:pt x="192" y="96"/>
                    </a:lnTo>
                    <a:lnTo>
                      <a:pt x="184" y="104"/>
                    </a:lnTo>
                    <a:lnTo>
                      <a:pt x="176" y="104"/>
                    </a:lnTo>
                    <a:lnTo>
                      <a:pt x="168" y="120"/>
                    </a:lnTo>
                    <a:lnTo>
                      <a:pt x="168" y="128"/>
                    </a:lnTo>
                    <a:lnTo>
                      <a:pt x="160" y="128"/>
                    </a:lnTo>
                    <a:lnTo>
                      <a:pt x="152" y="128"/>
                    </a:lnTo>
                    <a:lnTo>
                      <a:pt x="128" y="152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96" y="168"/>
                    </a:lnTo>
                    <a:lnTo>
                      <a:pt x="96" y="176"/>
                    </a:lnTo>
                    <a:lnTo>
                      <a:pt x="80" y="176"/>
                    </a:lnTo>
                    <a:lnTo>
                      <a:pt x="64" y="192"/>
                    </a:lnTo>
                    <a:lnTo>
                      <a:pt x="56" y="200"/>
                    </a:lnTo>
                    <a:lnTo>
                      <a:pt x="32" y="200"/>
                    </a:lnTo>
                    <a:lnTo>
                      <a:pt x="24" y="216"/>
                    </a:lnTo>
                    <a:lnTo>
                      <a:pt x="16" y="240"/>
                    </a:lnTo>
                    <a:lnTo>
                      <a:pt x="0" y="240"/>
                    </a:lnTo>
                    <a:lnTo>
                      <a:pt x="0" y="272"/>
                    </a:lnTo>
                    <a:lnTo>
                      <a:pt x="96" y="256"/>
                    </a:lnTo>
                    <a:lnTo>
                      <a:pt x="104" y="256"/>
                    </a:lnTo>
                    <a:lnTo>
                      <a:pt x="112" y="248"/>
                    </a:lnTo>
                    <a:lnTo>
                      <a:pt x="152" y="224"/>
                    </a:lnTo>
                    <a:lnTo>
                      <a:pt x="176" y="224"/>
                    </a:lnTo>
                    <a:lnTo>
                      <a:pt x="256" y="216"/>
                    </a:lnTo>
                    <a:lnTo>
                      <a:pt x="272" y="216"/>
                    </a:lnTo>
                    <a:lnTo>
                      <a:pt x="280" y="224"/>
                    </a:lnTo>
                    <a:lnTo>
                      <a:pt x="288" y="232"/>
                    </a:lnTo>
                    <a:lnTo>
                      <a:pt x="288" y="240"/>
                    </a:lnTo>
                    <a:lnTo>
                      <a:pt x="376" y="232"/>
                    </a:lnTo>
                    <a:lnTo>
                      <a:pt x="488" y="304"/>
                    </a:lnTo>
                    <a:lnTo>
                      <a:pt x="496" y="29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" name="Freeform 159"/>
              <p:cNvSpPr>
                <a:spLocks/>
              </p:cNvSpPr>
              <p:nvPr/>
            </p:nvSpPr>
            <p:spPr bwMode="auto">
              <a:xfrm>
                <a:off x="6004789" y="2448426"/>
                <a:ext cx="1086483" cy="580738"/>
              </a:xfrm>
              <a:custGeom>
                <a:avLst/>
                <a:gdLst>
                  <a:gd name="T0" fmla="*/ 624 w 632"/>
                  <a:gd name="T1" fmla="*/ 240 h 360"/>
                  <a:gd name="T2" fmla="*/ 632 w 632"/>
                  <a:gd name="T3" fmla="*/ 248 h 360"/>
                  <a:gd name="T4" fmla="*/ 608 w 632"/>
                  <a:gd name="T5" fmla="*/ 216 h 360"/>
                  <a:gd name="T6" fmla="*/ 600 w 632"/>
                  <a:gd name="T7" fmla="*/ 216 h 360"/>
                  <a:gd name="T8" fmla="*/ 592 w 632"/>
                  <a:gd name="T9" fmla="*/ 224 h 360"/>
                  <a:gd name="T10" fmla="*/ 576 w 632"/>
                  <a:gd name="T11" fmla="*/ 224 h 360"/>
                  <a:gd name="T12" fmla="*/ 568 w 632"/>
                  <a:gd name="T13" fmla="*/ 216 h 360"/>
                  <a:gd name="T14" fmla="*/ 536 w 632"/>
                  <a:gd name="T15" fmla="*/ 200 h 360"/>
                  <a:gd name="T16" fmla="*/ 560 w 632"/>
                  <a:gd name="T17" fmla="*/ 200 h 360"/>
                  <a:gd name="T18" fmla="*/ 592 w 632"/>
                  <a:gd name="T19" fmla="*/ 208 h 360"/>
                  <a:gd name="T20" fmla="*/ 560 w 632"/>
                  <a:gd name="T21" fmla="*/ 192 h 360"/>
                  <a:gd name="T22" fmla="*/ 560 w 632"/>
                  <a:gd name="T23" fmla="*/ 184 h 360"/>
                  <a:gd name="T24" fmla="*/ 576 w 632"/>
                  <a:gd name="T25" fmla="*/ 184 h 360"/>
                  <a:gd name="T26" fmla="*/ 568 w 632"/>
                  <a:gd name="T27" fmla="*/ 176 h 360"/>
                  <a:gd name="T28" fmla="*/ 584 w 632"/>
                  <a:gd name="T29" fmla="*/ 168 h 360"/>
                  <a:gd name="T30" fmla="*/ 560 w 632"/>
                  <a:gd name="T31" fmla="*/ 152 h 360"/>
                  <a:gd name="T32" fmla="*/ 520 w 632"/>
                  <a:gd name="T33" fmla="*/ 120 h 360"/>
                  <a:gd name="T34" fmla="*/ 560 w 632"/>
                  <a:gd name="T35" fmla="*/ 152 h 360"/>
                  <a:gd name="T36" fmla="*/ 576 w 632"/>
                  <a:gd name="T37" fmla="*/ 136 h 360"/>
                  <a:gd name="T38" fmla="*/ 568 w 632"/>
                  <a:gd name="T39" fmla="*/ 120 h 360"/>
                  <a:gd name="T40" fmla="*/ 520 w 632"/>
                  <a:gd name="T41" fmla="*/ 104 h 360"/>
                  <a:gd name="T42" fmla="*/ 488 w 632"/>
                  <a:gd name="T43" fmla="*/ 96 h 360"/>
                  <a:gd name="T44" fmla="*/ 488 w 632"/>
                  <a:gd name="T45" fmla="*/ 64 h 360"/>
                  <a:gd name="T46" fmla="*/ 456 w 632"/>
                  <a:gd name="T47" fmla="*/ 24 h 360"/>
                  <a:gd name="T48" fmla="*/ 440 w 632"/>
                  <a:gd name="T49" fmla="*/ 0 h 360"/>
                  <a:gd name="T50" fmla="*/ 432 w 632"/>
                  <a:gd name="T51" fmla="*/ 16 h 360"/>
                  <a:gd name="T52" fmla="*/ 392 w 632"/>
                  <a:gd name="T53" fmla="*/ 8 h 360"/>
                  <a:gd name="T54" fmla="*/ 384 w 632"/>
                  <a:gd name="T55" fmla="*/ 24 h 360"/>
                  <a:gd name="T56" fmla="*/ 368 w 632"/>
                  <a:gd name="T57" fmla="*/ 56 h 360"/>
                  <a:gd name="T58" fmla="*/ 352 w 632"/>
                  <a:gd name="T59" fmla="*/ 72 h 360"/>
                  <a:gd name="T60" fmla="*/ 336 w 632"/>
                  <a:gd name="T61" fmla="*/ 96 h 360"/>
                  <a:gd name="T62" fmla="*/ 304 w 632"/>
                  <a:gd name="T63" fmla="*/ 104 h 360"/>
                  <a:gd name="T64" fmla="*/ 296 w 632"/>
                  <a:gd name="T65" fmla="*/ 128 h 360"/>
                  <a:gd name="T66" fmla="*/ 288 w 632"/>
                  <a:gd name="T67" fmla="*/ 144 h 360"/>
                  <a:gd name="T68" fmla="*/ 280 w 632"/>
                  <a:gd name="T69" fmla="*/ 176 h 360"/>
                  <a:gd name="T70" fmla="*/ 272 w 632"/>
                  <a:gd name="T71" fmla="*/ 208 h 360"/>
                  <a:gd name="T72" fmla="*/ 272 w 632"/>
                  <a:gd name="T73" fmla="*/ 224 h 360"/>
                  <a:gd name="T74" fmla="*/ 256 w 632"/>
                  <a:gd name="T75" fmla="*/ 232 h 360"/>
                  <a:gd name="T76" fmla="*/ 232 w 632"/>
                  <a:gd name="T77" fmla="*/ 240 h 360"/>
                  <a:gd name="T78" fmla="*/ 224 w 632"/>
                  <a:gd name="T79" fmla="*/ 248 h 360"/>
                  <a:gd name="T80" fmla="*/ 192 w 632"/>
                  <a:gd name="T81" fmla="*/ 256 h 360"/>
                  <a:gd name="T82" fmla="*/ 176 w 632"/>
                  <a:gd name="T83" fmla="*/ 272 h 360"/>
                  <a:gd name="T84" fmla="*/ 144 w 632"/>
                  <a:gd name="T85" fmla="*/ 264 h 360"/>
                  <a:gd name="T86" fmla="*/ 120 w 632"/>
                  <a:gd name="T87" fmla="*/ 264 h 360"/>
                  <a:gd name="T88" fmla="*/ 88 w 632"/>
                  <a:gd name="T89" fmla="*/ 288 h 360"/>
                  <a:gd name="T90" fmla="*/ 56 w 632"/>
                  <a:gd name="T91" fmla="*/ 320 h 360"/>
                  <a:gd name="T92" fmla="*/ 0 w 632"/>
                  <a:gd name="T93" fmla="*/ 360 h 360"/>
                  <a:gd name="T94" fmla="*/ 160 w 632"/>
                  <a:gd name="T95" fmla="*/ 328 h 360"/>
                  <a:gd name="T96" fmla="*/ 616 w 632"/>
                  <a:gd name="T97" fmla="*/ 256 h 36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32"/>
                  <a:gd name="T148" fmla="*/ 0 h 360"/>
                  <a:gd name="T149" fmla="*/ 632 w 632"/>
                  <a:gd name="T150" fmla="*/ 360 h 36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32" h="360">
                    <a:moveTo>
                      <a:pt x="624" y="256"/>
                    </a:moveTo>
                    <a:lnTo>
                      <a:pt x="624" y="256"/>
                    </a:lnTo>
                    <a:lnTo>
                      <a:pt x="624" y="240"/>
                    </a:lnTo>
                    <a:lnTo>
                      <a:pt x="632" y="256"/>
                    </a:lnTo>
                    <a:lnTo>
                      <a:pt x="632" y="248"/>
                    </a:lnTo>
                    <a:lnTo>
                      <a:pt x="616" y="216"/>
                    </a:lnTo>
                    <a:lnTo>
                      <a:pt x="608" y="216"/>
                    </a:lnTo>
                    <a:lnTo>
                      <a:pt x="600" y="216"/>
                    </a:lnTo>
                    <a:lnTo>
                      <a:pt x="592" y="216"/>
                    </a:lnTo>
                    <a:lnTo>
                      <a:pt x="592" y="224"/>
                    </a:lnTo>
                    <a:lnTo>
                      <a:pt x="584" y="224"/>
                    </a:lnTo>
                    <a:lnTo>
                      <a:pt x="576" y="224"/>
                    </a:lnTo>
                    <a:lnTo>
                      <a:pt x="576" y="216"/>
                    </a:lnTo>
                    <a:lnTo>
                      <a:pt x="568" y="216"/>
                    </a:lnTo>
                    <a:lnTo>
                      <a:pt x="560" y="208"/>
                    </a:lnTo>
                    <a:lnTo>
                      <a:pt x="544" y="200"/>
                    </a:lnTo>
                    <a:lnTo>
                      <a:pt x="536" y="200"/>
                    </a:lnTo>
                    <a:lnTo>
                      <a:pt x="520" y="200"/>
                    </a:lnTo>
                    <a:lnTo>
                      <a:pt x="528" y="192"/>
                    </a:lnTo>
                    <a:lnTo>
                      <a:pt x="560" y="200"/>
                    </a:lnTo>
                    <a:lnTo>
                      <a:pt x="584" y="216"/>
                    </a:lnTo>
                    <a:lnTo>
                      <a:pt x="592" y="208"/>
                    </a:lnTo>
                    <a:lnTo>
                      <a:pt x="576" y="192"/>
                    </a:lnTo>
                    <a:lnTo>
                      <a:pt x="560" y="192"/>
                    </a:lnTo>
                    <a:lnTo>
                      <a:pt x="544" y="176"/>
                    </a:lnTo>
                    <a:lnTo>
                      <a:pt x="560" y="184"/>
                    </a:lnTo>
                    <a:lnTo>
                      <a:pt x="568" y="192"/>
                    </a:lnTo>
                    <a:lnTo>
                      <a:pt x="576" y="184"/>
                    </a:lnTo>
                    <a:lnTo>
                      <a:pt x="568" y="184"/>
                    </a:lnTo>
                    <a:lnTo>
                      <a:pt x="568" y="176"/>
                    </a:lnTo>
                    <a:lnTo>
                      <a:pt x="584" y="176"/>
                    </a:lnTo>
                    <a:lnTo>
                      <a:pt x="584" y="168"/>
                    </a:lnTo>
                    <a:lnTo>
                      <a:pt x="576" y="160"/>
                    </a:lnTo>
                    <a:lnTo>
                      <a:pt x="576" y="152"/>
                    </a:lnTo>
                    <a:lnTo>
                      <a:pt x="560" y="152"/>
                    </a:lnTo>
                    <a:lnTo>
                      <a:pt x="536" y="136"/>
                    </a:lnTo>
                    <a:lnTo>
                      <a:pt x="520" y="120"/>
                    </a:lnTo>
                    <a:lnTo>
                      <a:pt x="544" y="136"/>
                    </a:lnTo>
                    <a:lnTo>
                      <a:pt x="560" y="152"/>
                    </a:lnTo>
                    <a:lnTo>
                      <a:pt x="568" y="152"/>
                    </a:lnTo>
                    <a:lnTo>
                      <a:pt x="576" y="136"/>
                    </a:lnTo>
                    <a:lnTo>
                      <a:pt x="576" y="128"/>
                    </a:lnTo>
                    <a:lnTo>
                      <a:pt x="576" y="120"/>
                    </a:lnTo>
                    <a:lnTo>
                      <a:pt x="568" y="120"/>
                    </a:lnTo>
                    <a:lnTo>
                      <a:pt x="552" y="112"/>
                    </a:lnTo>
                    <a:lnTo>
                      <a:pt x="536" y="104"/>
                    </a:lnTo>
                    <a:lnTo>
                      <a:pt x="520" y="104"/>
                    </a:lnTo>
                    <a:lnTo>
                      <a:pt x="504" y="96"/>
                    </a:lnTo>
                    <a:lnTo>
                      <a:pt x="504" y="88"/>
                    </a:lnTo>
                    <a:lnTo>
                      <a:pt x="488" y="96"/>
                    </a:lnTo>
                    <a:lnTo>
                      <a:pt x="480" y="96"/>
                    </a:lnTo>
                    <a:lnTo>
                      <a:pt x="480" y="80"/>
                    </a:lnTo>
                    <a:lnTo>
                      <a:pt x="480" y="72"/>
                    </a:lnTo>
                    <a:lnTo>
                      <a:pt x="488" y="64"/>
                    </a:lnTo>
                    <a:lnTo>
                      <a:pt x="496" y="56"/>
                    </a:lnTo>
                    <a:lnTo>
                      <a:pt x="496" y="40"/>
                    </a:lnTo>
                    <a:lnTo>
                      <a:pt x="480" y="24"/>
                    </a:lnTo>
                    <a:lnTo>
                      <a:pt x="456" y="24"/>
                    </a:lnTo>
                    <a:lnTo>
                      <a:pt x="456" y="16"/>
                    </a:lnTo>
                    <a:lnTo>
                      <a:pt x="456" y="8"/>
                    </a:lnTo>
                    <a:lnTo>
                      <a:pt x="456" y="0"/>
                    </a:lnTo>
                    <a:lnTo>
                      <a:pt x="440" y="0"/>
                    </a:lnTo>
                    <a:lnTo>
                      <a:pt x="432" y="8"/>
                    </a:lnTo>
                    <a:lnTo>
                      <a:pt x="432" y="16"/>
                    </a:lnTo>
                    <a:lnTo>
                      <a:pt x="424" y="16"/>
                    </a:lnTo>
                    <a:lnTo>
                      <a:pt x="400" y="8"/>
                    </a:lnTo>
                    <a:lnTo>
                      <a:pt x="392" y="8"/>
                    </a:lnTo>
                    <a:lnTo>
                      <a:pt x="384" y="0"/>
                    </a:lnTo>
                    <a:lnTo>
                      <a:pt x="384" y="24"/>
                    </a:lnTo>
                    <a:lnTo>
                      <a:pt x="376" y="32"/>
                    </a:lnTo>
                    <a:lnTo>
                      <a:pt x="376" y="40"/>
                    </a:lnTo>
                    <a:lnTo>
                      <a:pt x="368" y="56"/>
                    </a:lnTo>
                    <a:lnTo>
                      <a:pt x="360" y="56"/>
                    </a:lnTo>
                    <a:lnTo>
                      <a:pt x="360" y="64"/>
                    </a:lnTo>
                    <a:lnTo>
                      <a:pt x="360" y="72"/>
                    </a:lnTo>
                    <a:lnTo>
                      <a:pt x="352" y="72"/>
                    </a:lnTo>
                    <a:lnTo>
                      <a:pt x="344" y="72"/>
                    </a:lnTo>
                    <a:lnTo>
                      <a:pt x="336" y="72"/>
                    </a:lnTo>
                    <a:lnTo>
                      <a:pt x="336" y="88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36" y="112"/>
                    </a:lnTo>
                    <a:lnTo>
                      <a:pt x="320" y="112"/>
                    </a:lnTo>
                    <a:lnTo>
                      <a:pt x="304" y="104"/>
                    </a:lnTo>
                    <a:lnTo>
                      <a:pt x="296" y="104"/>
                    </a:lnTo>
                    <a:lnTo>
                      <a:pt x="296" y="112"/>
                    </a:lnTo>
                    <a:lnTo>
                      <a:pt x="296" y="120"/>
                    </a:lnTo>
                    <a:lnTo>
                      <a:pt x="296" y="128"/>
                    </a:lnTo>
                    <a:lnTo>
                      <a:pt x="296" y="136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8"/>
                    </a:lnTo>
                    <a:lnTo>
                      <a:pt x="280" y="176"/>
                    </a:lnTo>
                    <a:lnTo>
                      <a:pt x="272" y="192"/>
                    </a:lnTo>
                    <a:lnTo>
                      <a:pt x="272" y="200"/>
                    </a:lnTo>
                    <a:lnTo>
                      <a:pt x="272" y="208"/>
                    </a:lnTo>
                    <a:lnTo>
                      <a:pt x="264" y="216"/>
                    </a:lnTo>
                    <a:lnTo>
                      <a:pt x="272" y="224"/>
                    </a:lnTo>
                    <a:lnTo>
                      <a:pt x="256" y="232"/>
                    </a:lnTo>
                    <a:lnTo>
                      <a:pt x="240" y="232"/>
                    </a:lnTo>
                    <a:lnTo>
                      <a:pt x="240" y="240"/>
                    </a:lnTo>
                    <a:lnTo>
                      <a:pt x="232" y="240"/>
                    </a:lnTo>
                    <a:lnTo>
                      <a:pt x="224" y="240"/>
                    </a:lnTo>
                    <a:lnTo>
                      <a:pt x="224" y="248"/>
                    </a:lnTo>
                    <a:lnTo>
                      <a:pt x="216" y="256"/>
                    </a:lnTo>
                    <a:lnTo>
                      <a:pt x="208" y="256"/>
                    </a:lnTo>
                    <a:lnTo>
                      <a:pt x="200" y="256"/>
                    </a:lnTo>
                    <a:lnTo>
                      <a:pt x="192" y="256"/>
                    </a:lnTo>
                    <a:lnTo>
                      <a:pt x="184" y="256"/>
                    </a:lnTo>
                    <a:lnTo>
                      <a:pt x="176" y="272"/>
                    </a:lnTo>
                    <a:lnTo>
                      <a:pt x="168" y="272"/>
                    </a:lnTo>
                    <a:lnTo>
                      <a:pt x="160" y="264"/>
                    </a:lnTo>
                    <a:lnTo>
                      <a:pt x="144" y="264"/>
                    </a:lnTo>
                    <a:lnTo>
                      <a:pt x="136" y="248"/>
                    </a:lnTo>
                    <a:lnTo>
                      <a:pt x="136" y="240"/>
                    </a:lnTo>
                    <a:lnTo>
                      <a:pt x="120" y="264"/>
                    </a:lnTo>
                    <a:lnTo>
                      <a:pt x="120" y="256"/>
                    </a:lnTo>
                    <a:lnTo>
                      <a:pt x="120" y="264"/>
                    </a:lnTo>
                    <a:lnTo>
                      <a:pt x="112" y="272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80" y="304"/>
                    </a:lnTo>
                    <a:lnTo>
                      <a:pt x="72" y="320"/>
                    </a:lnTo>
                    <a:lnTo>
                      <a:pt x="56" y="320"/>
                    </a:lnTo>
                    <a:lnTo>
                      <a:pt x="56" y="328"/>
                    </a:lnTo>
                    <a:lnTo>
                      <a:pt x="40" y="344"/>
                    </a:lnTo>
                    <a:lnTo>
                      <a:pt x="16" y="352"/>
                    </a:lnTo>
                    <a:lnTo>
                      <a:pt x="0" y="360"/>
                    </a:lnTo>
                    <a:lnTo>
                      <a:pt x="152" y="336"/>
                    </a:lnTo>
                    <a:lnTo>
                      <a:pt x="160" y="328"/>
                    </a:lnTo>
                    <a:lnTo>
                      <a:pt x="168" y="328"/>
                    </a:lnTo>
                    <a:lnTo>
                      <a:pt x="240" y="328"/>
                    </a:lnTo>
                    <a:lnTo>
                      <a:pt x="448" y="296"/>
                    </a:lnTo>
                    <a:lnTo>
                      <a:pt x="616" y="256"/>
                    </a:lnTo>
                    <a:lnTo>
                      <a:pt x="624" y="25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" name="Freeform 160"/>
              <p:cNvSpPr>
                <a:spLocks/>
              </p:cNvSpPr>
              <p:nvPr/>
            </p:nvSpPr>
            <p:spPr bwMode="auto">
              <a:xfrm>
                <a:off x="6513262" y="2333093"/>
                <a:ext cx="620019" cy="295797"/>
              </a:xfrm>
              <a:custGeom>
                <a:avLst/>
                <a:gdLst>
                  <a:gd name="T0" fmla="*/ 200 w 360"/>
                  <a:gd name="T1" fmla="*/ 120 h 184"/>
                  <a:gd name="T2" fmla="*/ 200 w 360"/>
                  <a:gd name="T3" fmla="*/ 160 h 184"/>
                  <a:gd name="T4" fmla="*/ 208 w 360"/>
                  <a:gd name="T5" fmla="*/ 152 h 184"/>
                  <a:gd name="T6" fmla="*/ 224 w 360"/>
                  <a:gd name="T7" fmla="*/ 160 h 184"/>
                  <a:gd name="T8" fmla="*/ 232 w 360"/>
                  <a:gd name="T9" fmla="*/ 168 h 184"/>
                  <a:gd name="T10" fmla="*/ 264 w 360"/>
                  <a:gd name="T11" fmla="*/ 176 h 184"/>
                  <a:gd name="T12" fmla="*/ 272 w 360"/>
                  <a:gd name="T13" fmla="*/ 176 h 184"/>
                  <a:gd name="T14" fmla="*/ 248 w 360"/>
                  <a:gd name="T15" fmla="*/ 160 h 184"/>
                  <a:gd name="T16" fmla="*/ 232 w 360"/>
                  <a:gd name="T17" fmla="*/ 136 h 184"/>
                  <a:gd name="T18" fmla="*/ 256 w 360"/>
                  <a:gd name="T19" fmla="*/ 152 h 184"/>
                  <a:gd name="T20" fmla="*/ 240 w 360"/>
                  <a:gd name="T21" fmla="*/ 120 h 184"/>
                  <a:gd name="T22" fmla="*/ 232 w 360"/>
                  <a:gd name="T23" fmla="*/ 64 h 184"/>
                  <a:gd name="T24" fmla="*/ 240 w 360"/>
                  <a:gd name="T25" fmla="*/ 64 h 184"/>
                  <a:gd name="T26" fmla="*/ 240 w 360"/>
                  <a:gd name="T27" fmla="*/ 48 h 184"/>
                  <a:gd name="T28" fmla="*/ 248 w 360"/>
                  <a:gd name="T29" fmla="*/ 48 h 184"/>
                  <a:gd name="T30" fmla="*/ 256 w 360"/>
                  <a:gd name="T31" fmla="*/ 40 h 184"/>
                  <a:gd name="T32" fmla="*/ 264 w 360"/>
                  <a:gd name="T33" fmla="*/ 24 h 184"/>
                  <a:gd name="T34" fmla="*/ 264 w 360"/>
                  <a:gd name="T35" fmla="*/ 32 h 184"/>
                  <a:gd name="T36" fmla="*/ 272 w 360"/>
                  <a:gd name="T37" fmla="*/ 32 h 184"/>
                  <a:gd name="T38" fmla="*/ 256 w 360"/>
                  <a:gd name="T39" fmla="*/ 48 h 184"/>
                  <a:gd name="T40" fmla="*/ 256 w 360"/>
                  <a:gd name="T41" fmla="*/ 80 h 184"/>
                  <a:gd name="T42" fmla="*/ 272 w 360"/>
                  <a:gd name="T43" fmla="*/ 72 h 184"/>
                  <a:gd name="T44" fmla="*/ 264 w 360"/>
                  <a:gd name="T45" fmla="*/ 96 h 184"/>
                  <a:gd name="T46" fmla="*/ 272 w 360"/>
                  <a:gd name="T47" fmla="*/ 120 h 184"/>
                  <a:gd name="T48" fmla="*/ 264 w 360"/>
                  <a:gd name="T49" fmla="*/ 128 h 184"/>
                  <a:gd name="T50" fmla="*/ 272 w 360"/>
                  <a:gd name="T51" fmla="*/ 128 h 184"/>
                  <a:gd name="T52" fmla="*/ 272 w 360"/>
                  <a:gd name="T53" fmla="*/ 152 h 184"/>
                  <a:gd name="T54" fmla="*/ 280 w 360"/>
                  <a:gd name="T55" fmla="*/ 152 h 184"/>
                  <a:gd name="T56" fmla="*/ 288 w 360"/>
                  <a:gd name="T57" fmla="*/ 152 h 184"/>
                  <a:gd name="T58" fmla="*/ 288 w 360"/>
                  <a:gd name="T59" fmla="*/ 144 h 184"/>
                  <a:gd name="T60" fmla="*/ 296 w 360"/>
                  <a:gd name="T61" fmla="*/ 152 h 184"/>
                  <a:gd name="T62" fmla="*/ 296 w 360"/>
                  <a:gd name="T63" fmla="*/ 160 h 184"/>
                  <a:gd name="T64" fmla="*/ 304 w 360"/>
                  <a:gd name="T65" fmla="*/ 160 h 184"/>
                  <a:gd name="T66" fmla="*/ 304 w 360"/>
                  <a:gd name="T67" fmla="*/ 176 h 184"/>
                  <a:gd name="T68" fmla="*/ 320 w 360"/>
                  <a:gd name="T69" fmla="*/ 184 h 184"/>
                  <a:gd name="T70" fmla="*/ 344 w 360"/>
                  <a:gd name="T71" fmla="*/ 168 h 184"/>
                  <a:gd name="T72" fmla="*/ 344 w 360"/>
                  <a:gd name="T73" fmla="*/ 144 h 184"/>
                  <a:gd name="T74" fmla="*/ 360 w 360"/>
                  <a:gd name="T75" fmla="*/ 120 h 184"/>
                  <a:gd name="T76" fmla="*/ 352 w 360"/>
                  <a:gd name="T77" fmla="*/ 176 h 184"/>
                  <a:gd name="T78" fmla="*/ 360 w 360"/>
                  <a:gd name="T79" fmla="*/ 168 h 184"/>
                  <a:gd name="T80" fmla="*/ 312 w 360"/>
                  <a:gd name="T81" fmla="*/ 128 h 184"/>
                  <a:gd name="T82" fmla="*/ 0 w 360"/>
                  <a:gd name="T83" fmla="*/ 56 h 184"/>
                  <a:gd name="T84" fmla="*/ 32 w 360"/>
                  <a:gd name="T85" fmla="*/ 80 h 184"/>
                  <a:gd name="T86" fmla="*/ 48 w 360"/>
                  <a:gd name="T87" fmla="*/ 72 h 184"/>
                  <a:gd name="T88" fmla="*/ 72 w 360"/>
                  <a:gd name="T89" fmla="*/ 64 h 184"/>
                  <a:gd name="T90" fmla="*/ 104 w 360"/>
                  <a:gd name="T91" fmla="*/ 48 h 184"/>
                  <a:gd name="T92" fmla="*/ 128 w 360"/>
                  <a:gd name="T93" fmla="*/ 48 h 184"/>
                  <a:gd name="T94" fmla="*/ 144 w 360"/>
                  <a:gd name="T95" fmla="*/ 64 h 184"/>
                  <a:gd name="T96" fmla="*/ 160 w 360"/>
                  <a:gd name="T97" fmla="*/ 72 h 184"/>
                  <a:gd name="T98" fmla="*/ 160 w 360"/>
                  <a:gd name="T99" fmla="*/ 96 h 184"/>
                  <a:gd name="T100" fmla="*/ 192 w 360"/>
                  <a:gd name="T101" fmla="*/ 104 h 18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360"/>
                  <a:gd name="T154" fmla="*/ 0 h 184"/>
                  <a:gd name="T155" fmla="*/ 360 w 360"/>
                  <a:gd name="T156" fmla="*/ 184 h 184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360" h="184">
                    <a:moveTo>
                      <a:pt x="208" y="104"/>
                    </a:moveTo>
                    <a:lnTo>
                      <a:pt x="208" y="104"/>
                    </a:lnTo>
                    <a:lnTo>
                      <a:pt x="200" y="120"/>
                    </a:lnTo>
                    <a:lnTo>
                      <a:pt x="192" y="152"/>
                    </a:lnTo>
                    <a:lnTo>
                      <a:pt x="192" y="160"/>
                    </a:lnTo>
                    <a:lnTo>
                      <a:pt x="200" y="160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60"/>
                    </a:lnTo>
                    <a:lnTo>
                      <a:pt x="224" y="168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40" y="168"/>
                    </a:lnTo>
                    <a:lnTo>
                      <a:pt x="248" y="168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72" y="176"/>
                    </a:lnTo>
                    <a:lnTo>
                      <a:pt x="264" y="168"/>
                    </a:lnTo>
                    <a:lnTo>
                      <a:pt x="264" y="160"/>
                    </a:lnTo>
                    <a:lnTo>
                      <a:pt x="248" y="160"/>
                    </a:lnTo>
                    <a:lnTo>
                      <a:pt x="240" y="152"/>
                    </a:lnTo>
                    <a:lnTo>
                      <a:pt x="232" y="144"/>
                    </a:lnTo>
                    <a:lnTo>
                      <a:pt x="232" y="136"/>
                    </a:lnTo>
                    <a:lnTo>
                      <a:pt x="240" y="144"/>
                    </a:lnTo>
                    <a:lnTo>
                      <a:pt x="248" y="152"/>
                    </a:lnTo>
                    <a:lnTo>
                      <a:pt x="256" y="152"/>
                    </a:lnTo>
                    <a:lnTo>
                      <a:pt x="256" y="144"/>
                    </a:lnTo>
                    <a:lnTo>
                      <a:pt x="248" y="136"/>
                    </a:lnTo>
                    <a:lnTo>
                      <a:pt x="240" y="120"/>
                    </a:lnTo>
                    <a:lnTo>
                      <a:pt x="240" y="104"/>
                    </a:lnTo>
                    <a:lnTo>
                      <a:pt x="240" y="96"/>
                    </a:lnTo>
                    <a:lnTo>
                      <a:pt x="240" y="80"/>
                    </a:lnTo>
                    <a:lnTo>
                      <a:pt x="232" y="64"/>
                    </a:lnTo>
                    <a:lnTo>
                      <a:pt x="224" y="64"/>
                    </a:lnTo>
                    <a:lnTo>
                      <a:pt x="240" y="64"/>
                    </a:lnTo>
                    <a:lnTo>
                      <a:pt x="240" y="56"/>
                    </a:lnTo>
                    <a:lnTo>
                      <a:pt x="240" y="48"/>
                    </a:lnTo>
                    <a:lnTo>
                      <a:pt x="248" y="48"/>
                    </a:lnTo>
                    <a:lnTo>
                      <a:pt x="248" y="56"/>
                    </a:lnTo>
                    <a:lnTo>
                      <a:pt x="248" y="48"/>
                    </a:lnTo>
                    <a:lnTo>
                      <a:pt x="256" y="40"/>
                    </a:lnTo>
                    <a:lnTo>
                      <a:pt x="256" y="24"/>
                    </a:lnTo>
                    <a:lnTo>
                      <a:pt x="264" y="24"/>
                    </a:lnTo>
                    <a:lnTo>
                      <a:pt x="264" y="32"/>
                    </a:lnTo>
                    <a:lnTo>
                      <a:pt x="272" y="32"/>
                    </a:lnTo>
                    <a:lnTo>
                      <a:pt x="264" y="40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72"/>
                    </a:lnTo>
                    <a:lnTo>
                      <a:pt x="256" y="80"/>
                    </a:lnTo>
                    <a:lnTo>
                      <a:pt x="264" y="64"/>
                    </a:lnTo>
                    <a:lnTo>
                      <a:pt x="272" y="72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64" y="96"/>
                    </a:lnTo>
                    <a:lnTo>
                      <a:pt x="256" y="104"/>
                    </a:lnTo>
                    <a:lnTo>
                      <a:pt x="272" y="120"/>
                    </a:lnTo>
                    <a:lnTo>
                      <a:pt x="264" y="120"/>
                    </a:lnTo>
                    <a:lnTo>
                      <a:pt x="264" y="128"/>
                    </a:lnTo>
                    <a:lnTo>
                      <a:pt x="272" y="128"/>
                    </a:lnTo>
                    <a:lnTo>
                      <a:pt x="264" y="136"/>
                    </a:lnTo>
                    <a:lnTo>
                      <a:pt x="272" y="152"/>
                    </a:lnTo>
                    <a:lnTo>
                      <a:pt x="272" y="144"/>
                    </a:lnTo>
                    <a:lnTo>
                      <a:pt x="280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96" y="152"/>
                    </a:lnTo>
                    <a:lnTo>
                      <a:pt x="304" y="152"/>
                    </a:lnTo>
                    <a:lnTo>
                      <a:pt x="296" y="160"/>
                    </a:lnTo>
                    <a:lnTo>
                      <a:pt x="296" y="168"/>
                    </a:lnTo>
                    <a:lnTo>
                      <a:pt x="304" y="168"/>
                    </a:lnTo>
                    <a:lnTo>
                      <a:pt x="304" y="160"/>
                    </a:lnTo>
                    <a:lnTo>
                      <a:pt x="304" y="168"/>
                    </a:lnTo>
                    <a:lnTo>
                      <a:pt x="304" y="176"/>
                    </a:lnTo>
                    <a:lnTo>
                      <a:pt x="304" y="184"/>
                    </a:lnTo>
                    <a:lnTo>
                      <a:pt x="312" y="184"/>
                    </a:lnTo>
                    <a:lnTo>
                      <a:pt x="320" y="184"/>
                    </a:lnTo>
                    <a:lnTo>
                      <a:pt x="320" y="176"/>
                    </a:lnTo>
                    <a:lnTo>
                      <a:pt x="336" y="168"/>
                    </a:lnTo>
                    <a:lnTo>
                      <a:pt x="344" y="168"/>
                    </a:lnTo>
                    <a:lnTo>
                      <a:pt x="344" y="144"/>
                    </a:lnTo>
                    <a:lnTo>
                      <a:pt x="352" y="144"/>
                    </a:lnTo>
                    <a:lnTo>
                      <a:pt x="352" y="120"/>
                    </a:lnTo>
                    <a:lnTo>
                      <a:pt x="360" y="120"/>
                    </a:lnTo>
                    <a:lnTo>
                      <a:pt x="352" y="152"/>
                    </a:lnTo>
                    <a:lnTo>
                      <a:pt x="352" y="168"/>
                    </a:lnTo>
                    <a:lnTo>
                      <a:pt x="352" y="176"/>
                    </a:lnTo>
                    <a:lnTo>
                      <a:pt x="352" y="184"/>
                    </a:lnTo>
                    <a:lnTo>
                      <a:pt x="352" y="176"/>
                    </a:lnTo>
                    <a:lnTo>
                      <a:pt x="360" y="168"/>
                    </a:lnTo>
                    <a:lnTo>
                      <a:pt x="360" y="128"/>
                    </a:lnTo>
                    <a:lnTo>
                      <a:pt x="360" y="120"/>
                    </a:lnTo>
                    <a:lnTo>
                      <a:pt x="312" y="128"/>
                    </a:lnTo>
                    <a:lnTo>
                      <a:pt x="280" y="0"/>
                    </a:lnTo>
                    <a:lnTo>
                      <a:pt x="0" y="56"/>
                    </a:lnTo>
                    <a:lnTo>
                      <a:pt x="8" y="104"/>
                    </a:lnTo>
                    <a:lnTo>
                      <a:pt x="32" y="80"/>
                    </a:lnTo>
                    <a:lnTo>
                      <a:pt x="40" y="80"/>
                    </a:lnTo>
                    <a:lnTo>
                      <a:pt x="48" y="72"/>
                    </a:lnTo>
                    <a:lnTo>
                      <a:pt x="56" y="64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48"/>
                    </a:lnTo>
                    <a:lnTo>
                      <a:pt x="104" y="48"/>
                    </a:lnTo>
                    <a:lnTo>
                      <a:pt x="112" y="48"/>
                    </a:lnTo>
                    <a:lnTo>
                      <a:pt x="120" y="48"/>
                    </a:lnTo>
                    <a:lnTo>
                      <a:pt x="128" y="48"/>
                    </a:lnTo>
                    <a:lnTo>
                      <a:pt x="128" y="56"/>
                    </a:lnTo>
                    <a:lnTo>
                      <a:pt x="144" y="64"/>
                    </a:lnTo>
                    <a:lnTo>
                      <a:pt x="144" y="80"/>
                    </a:lnTo>
                    <a:lnTo>
                      <a:pt x="136" y="80"/>
                    </a:lnTo>
                    <a:lnTo>
                      <a:pt x="144" y="72"/>
                    </a:lnTo>
                    <a:lnTo>
                      <a:pt x="160" y="72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84" y="96"/>
                    </a:lnTo>
                    <a:lnTo>
                      <a:pt x="192" y="104"/>
                    </a:lnTo>
                    <a:lnTo>
                      <a:pt x="200" y="96"/>
                    </a:lnTo>
                    <a:lnTo>
                      <a:pt x="208" y="10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1" name="Freeform 161"/>
              <p:cNvSpPr>
                <a:spLocks/>
              </p:cNvSpPr>
              <p:nvPr/>
            </p:nvSpPr>
            <p:spPr bwMode="auto">
              <a:xfrm>
                <a:off x="5797631" y="3273401"/>
                <a:ext cx="715631" cy="721852"/>
              </a:xfrm>
              <a:custGeom>
                <a:avLst/>
                <a:gdLst>
                  <a:gd name="T0" fmla="*/ 392 w 416"/>
                  <a:gd name="T1" fmla="*/ 392 h 448"/>
                  <a:gd name="T2" fmla="*/ 400 w 416"/>
                  <a:gd name="T3" fmla="*/ 392 h 448"/>
                  <a:gd name="T4" fmla="*/ 400 w 416"/>
                  <a:gd name="T5" fmla="*/ 384 h 448"/>
                  <a:gd name="T6" fmla="*/ 392 w 416"/>
                  <a:gd name="T7" fmla="*/ 384 h 448"/>
                  <a:gd name="T8" fmla="*/ 392 w 416"/>
                  <a:gd name="T9" fmla="*/ 376 h 448"/>
                  <a:gd name="T10" fmla="*/ 400 w 416"/>
                  <a:gd name="T11" fmla="*/ 376 h 448"/>
                  <a:gd name="T12" fmla="*/ 392 w 416"/>
                  <a:gd name="T13" fmla="*/ 376 h 448"/>
                  <a:gd name="T14" fmla="*/ 392 w 416"/>
                  <a:gd name="T15" fmla="*/ 368 h 448"/>
                  <a:gd name="T16" fmla="*/ 384 w 416"/>
                  <a:gd name="T17" fmla="*/ 360 h 448"/>
                  <a:gd name="T18" fmla="*/ 392 w 416"/>
                  <a:gd name="T19" fmla="*/ 360 h 448"/>
                  <a:gd name="T20" fmla="*/ 392 w 416"/>
                  <a:gd name="T21" fmla="*/ 368 h 448"/>
                  <a:gd name="T22" fmla="*/ 392 w 416"/>
                  <a:gd name="T23" fmla="*/ 344 h 448"/>
                  <a:gd name="T24" fmla="*/ 400 w 416"/>
                  <a:gd name="T25" fmla="*/ 344 h 448"/>
                  <a:gd name="T26" fmla="*/ 400 w 416"/>
                  <a:gd name="T27" fmla="*/ 344 h 448"/>
                  <a:gd name="T28" fmla="*/ 400 w 416"/>
                  <a:gd name="T29" fmla="*/ 320 h 448"/>
                  <a:gd name="T30" fmla="*/ 408 w 416"/>
                  <a:gd name="T31" fmla="*/ 320 h 448"/>
                  <a:gd name="T32" fmla="*/ 408 w 416"/>
                  <a:gd name="T33" fmla="*/ 312 h 448"/>
                  <a:gd name="T34" fmla="*/ 400 w 416"/>
                  <a:gd name="T35" fmla="*/ 312 h 448"/>
                  <a:gd name="T36" fmla="*/ 408 w 416"/>
                  <a:gd name="T37" fmla="*/ 304 h 448"/>
                  <a:gd name="T38" fmla="*/ 408 w 416"/>
                  <a:gd name="T39" fmla="*/ 296 h 448"/>
                  <a:gd name="T40" fmla="*/ 408 w 416"/>
                  <a:gd name="T41" fmla="*/ 288 h 448"/>
                  <a:gd name="T42" fmla="*/ 408 w 416"/>
                  <a:gd name="T43" fmla="*/ 280 h 448"/>
                  <a:gd name="T44" fmla="*/ 416 w 416"/>
                  <a:gd name="T45" fmla="*/ 272 h 448"/>
                  <a:gd name="T46" fmla="*/ 416 w 416"/>
                  <a:gd name="T47" fmla="*/ 264 h 448"/>
                  <a:gd name="T48" fmla="*/ 408 w 416"/>
                  <a:gd name="T49" fmla="*/ 264 h 448"/>
                  <a:gd name="T50" fmla="*/ 408 w 416"/>
                  <a:gd name="T51" fmla="*/ 256 h 448"/>
                  <a:gd name="T52" fmla="*/ 384 w 416"/>
                  <a:gd name="T53" fmla="*/ 216 h 448"/>
                  <a:gd name="T54" fmla="*/ 376 w 416"/>
                  <a:gd name="T55" fmla="*/ 208 h 448"/>
                  <a:gd name="T56" fmla="*/ 352 w 416"/>
                  <a:gd name="T57" fmla="*/ 176 h 448"/>
                  <a:gd name="T58" fmla="*/ 344 w 416"/>
                  <a:gd name="T59" fmla="*/ 168 h 448"/>
                  <a:gd name="T60" fmla="*/ 320 w 416"/>
                  <a:gd name="T61" fmla="*/ 152 h 448"/>
                  <a:gd name="T62" fmla="*/ 312 w 416"/>
                  <a:gd name="T63" fmla="*/ 128 h 448"/>
                  <a:gd name="T64" fmla="*/ 304 w 416"/>
                  <a:gd name="T65" fmla="*/ 128 h 448"/>
                  <a:gd name="T66" fmla="*/ 288 w 416"/>
                  <a:gd name="T67" fmla="*/ 104 h 448"/>
                  <a:gd name="T68" fmla="*/ 280 w 416"/>
                  <a:gd name="T69" fmla="*/ 104 h 448"/>
                  <a:gd name="T70" fmla="*/ 256 w 416"/>
                  <a:gd name="T71" fmla="*/ 88 h 448"/>
                  <a:gd name="T72" fmla="*/ 240 w 416"/>
                  <a:gd name="T73" fmla="*/ 56 h 448"/>
                  <a:gd name="T74" fmla="*/ 232 w 416"/>
                  <a:gd name="T75" fmla="*/ 48 h 448"/>
                  <a:gd name="T76" fmla="*/ 216 w 416"/>
                  <a:gd name="T77" fmla="*/ 48 h 448"/>
                  <a:gd name="T78" fmla="*/ 200 w 416"/>
                  <a:gd name="T79" fmla="*/ 40 h 448"/>
                  <a:gd name="T80" fmla="*/ 184 w 416"/>
                  <a:gd name="T81" fmla="*/ 40 h 448"/>
                  <a:gd name="T82" fmla="*/ 200 w 416"/>
                  <a:gd name="T83" fmla="*/ 0 h 448"/>
                  <a:gd name="T84" fmla="*/ 200 w 416"/>
                  <a:gd name="T85" fmla="*/ 0 h 448"/>
                  <a:gd name="T86" fmla="*/ 0 w 416"/>
                  <a:gd name="T87" fmla="*/ 24 h 448"/>
                  <a:gd name="T88" fmla="*/ 56 w 416"/>
                  <a:gd name="T89" fmla="*/ 232 h 448"/>
                  <a:gd name="T90" fmla="*/ 72 w 416"/>
                  <a:gd name="T91" fmla="*/ 264 h 448"/>
                  <a:gd name="T92" fmla="*/ 80 w 416"/>
                  <a:gd name="T93" fmla="*/ 288 h 448"/>
                  <a:gd name="T94" fmla="*/ 88 w 416"/>
                  <a:gd name="T95" fmla="*/ 288 h 448"/>
                  <a:gd name="T96" fmla="*/ 72 w 416"/>
                  <a:gd name="T97" fmla="*/ 304 h 448"/>
                  <a:gd name="T98" fmla="*/ 72 w 416"/>
                  <a:gd name="T99" fmla="*/ 336 h 448"/>
                  <a:gd name="T100" fmla="*/ 80 w 416"/>
                  <a:gd name="T101" fmla="*/ 368 h 448"/>
                  <a:gd name="T102" fmla="*/ 80 w 416"/>
                  <a:gd name="T103" fmla="*/ 392 h 448"/>
                  <a:gd name="T104" fmla="*/ 96 w 416"/>
                  <a:gd name="T105" fmla="*/ 424 h 448"/>
                  <a:gd name="T106" fmla="*/ 112 w 416"/>
                  <a:gd name="T107" fmla="*/ 448 h 448"/>
                  <a:gd name="T108" fmla="*/ 336 w 416"/>
                  <a:gd name="T109" fmla="*/ 432 h 448"/>
                  <a:gd name="T110" fmla="*/ 344 w 416"/>
                  <a:gd name="T111" fmla="*/ 448 h 448"/>
                  <a:gd name="T112" fmla="*/ 360 w 416"/>
                  <a:gd name="T113" fmla="*/ 448 h 448"/>
                  <a:gd name="T114" fmla="*/ 352 w 416"/>
                  <a:gd name="T115" fmla="*/ 432 h 448"/>
                  <a:gd name="T116" fmla="*/ 352 w 416"/>
                  <a:gd name="T117" fmla="*/ 408 h 448"/>
                  <a:gd name="T118" fmla="*/ 360 w 416"/>
                  <a:gd name="T119" fmla="*/ 400 h 448"/>
                  <a:gd name="T120" fmla="*/ 384 w 416"/>
                  <a:gd name="T121" fmla="*/ 408 h 448"/>
                  <a:gd name="T122" fmla="*/ 400 w 416"/>
                  <a:gd name="T123" fmla="*/ 408 h 448"/>
                  <a:gd name="T124" fmla="*/ 400 w 416"/>
                  <a:gd name="T125" fmla="*/ 400 h 44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416"/>
                  <a:gd name="T190" fmla="*/ 0 h 448"/>
                  <a:gd name="T191" fmla="*/ 416 w 416"/>
                  <a:gd name="T192" fmla="*/ 448 h 44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416" h="448">
                    <a:moveTo>
                      <a:pt x="392" y="400"/>
                    </a:moveTo>
                    <a:lnTo>
                      <a:pt x="392" y="392"/>
                    </a:lnTo>
                    <a:lnTo>
                      <a:pt x="400" y="392"/>
                    </a:lnTo>
                    <a:lnTo>
                      <a:pt x="400" y="384"/>
                    </a:lnTo>
                    <a:lnTo>
                      <a:pt x="392" y="384"/>
                    </a:lnTo>
                    <a:lnTo>
                      <a:pt x="392" y="376"/>
                    </a:lnTo>
                    <a:lnTo>
                      <a:pt x="400" y="376"/>
                    </a:lnTo>
                    <a:lnTo>
                      <a:pt x="392" y="376"/>
                    </a:lnTo>
                    <a:lnTo>
                      <a:pt x="392" y="368"/>
                    </a:lnTo>
                    <a:lnTo>
                      <a:pt x="384" y="360"/>
                    </a:lnTo>
                    <a:lnTo>
                      <a:pt x="392" y="360"/>
                    </a:lnTo>
                    <a:lnTo>
                      <a:pt x="392" y="368"/>
                    </a:lnTo>
                    <a:lnTo>
                      <a:pt x="392" y="352"/>
                    </a:lnTo>
                    <a:lnTo>
                      <a:pt x="392" y="344"/>
                    </a:lnTo>
                    <a:lnTo>
                      <a:pt x="400" y="344"/>
                    </a:lnTo>
                    <a:lnTo>
                      <a:pt x="400" y="328"/>
                    </a:lnTo>
                    <a:lnTo>
                      <a:pt x="400" y="320"/>
                    </a:lnTo>
                    <a:lnTo>
                      <a:pt x="408" y="320"/>
                    </a:lnTo>
                    <a:lnTo>
                      <a:pt x="408" y="312"/>
                    </a:lnTo>
                    <a:lnTo>
                      <a:pt x="400" y="312"/>
                    </a:lnTo>
                    <a:lnTo>
                      <a:pt x="400" y="304"/>
                    </a:lnTo>
                    <a:lnTo>
                      <a:pt x="408" y="304"/>
                    </a:lnTo>
                    <a:lnTo>
                      <a:pt x="408" y="296"/>
                    </a:lnTo>
                    <a:lnTo>
                      <a:pt x="408" y="288"/>
                    </a:lnTo>
                    <a:lnTo>
                      <a:pt x="408" y="280"/>
                    </a:lnTo>
                    <a:lnTo>
                      <a:pt x="416" y="272"/>
                    </a:lnTo>
                    <a:lnTo>
                      <a:pt x="416" y="264"/>
                    </a:lnTo>
                    <a:lnTo>
                      <a:pt x="408" y="264"/>
                    </a:lnTo>
                    <a:lnTo>
                      <a:pt x="408" y="256"/>
                    </a:lnTo>
                    <a:lnTo>
                      <a:pt x="408" y="240"/>
                    </a:lnTo>
                    <a:lnTo>
                      <a:pt x="384" y="216"/>
                    </a:lnTo>
                    <a:lnTo>
                      <a:pt x="376" y="208"/>
                    </a:lnTo>
                    <a:lnTo>
                      <a:pt x="376" y="184"/>
                    </a:lnTo>
                    <a:lnTo>
                      <a:pt x="352" y="176"/>
                    </a:lnTo>
                    <a:lnTo>
                      <a:pt x="344" y="168"/>
                    </a:lnTo>
                    <a:lnTo>
                      <a:pt x="336" y="160"/>
                    </a:lnTo>
                    <a:lnTo>
                      <a:pt x="320" y="152"/>
                    </a:lnTo>
                    <a:lnTo>
                      <a:pt x="320" y="136"/>
                    </a:lnTo>
                    <a:lnTo>
                      <a:pt x="312" y="128"/>
                    </a:lnTo>
                    <a:lnTo>
                      <a:pt x="304" y="128"/>
                    </a:lnTo>
                    <a:lnTo>
                      <a:pt x="296" y="120"/>
                    </a:lnTo>
                    <a:lnTo>
                      <a:pt x="288" y="104"/>
                    </a:lnTo>
                    <a:lnTo>
                      <a:pt x="280" y="104"/>
                    </a:lnTo>
                    <a:lnTo>
                      <a:pt x="264" y="104"/>
                    </a:lnTo>
                    <a:lnTo>
                      <a:pt x="256" y="88"/>
                    </a:lnTo>
                    <a:lnTo>
                      <a:pt x="248" y="80"/>
                    </a:lnTo>
                    <a:lnTo>
                      <a:pt x="240" y="56"/>
                    </a:lnTo>
                    <a:lnTo>
                      <a:pt x="232" y="48"/>
                    </a:lnTo>
                    <a:lnTo>
                      <a:pt x="224" y="48"/>
                    </a:lnTo>
                    <a:lnTo>
                      <a:pt x="216" y="48"/>
                    </a:lnTo>
                    <a:lnTo>
                      <a:pt x="208" y="40"/>
                    </a:lnTo>
                    <a:lnTo>
                      <a:pt x="200" y="40"/>
                    </a:lnTo>
                    <a:lnTo>
                      <a:pt x="184" y="40"/>
                    </a:lnTo>
                    <a:lnTo>
                      <a:pt x="184" y="16"/>
                    </a:lnTo>
                    <a:lnTo>
                      <a:pt x="200" y="0"/>
                    </a:lnTo>
                    <a:lnTo>
                      <a:pt x="104" y="16"/>
                    </a:lnTo>
                    <a:lnTo>
                      <a:pt x="0" y="24"/>
                    </a:lnTo>
                    <a:lnTo>
                      <a:pt x="56" y="232"/>
                    </a:lnTo>
                    <a:lnTo>
                      <a:pt x="72" y="264"/>
                    </a:lnTo>
                    <a:lnTo>
                      <a:pt x="80" y="272"/>
                    </a:lnTo>
                    <a:lnTo>
                      <a:pt x="80" y="288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72" y="304"/>
                    </a:lnTo>
                    <a:lnTo>
                      <a:pt x="72" y="312"/>
                    </a:lnTo>
                    <a:lnTo>
                      <a:pt x="72" y="336"/>
                    </a:lnTo>
                    <a:lnTo>
                      <a:pt x="72" y="360"/>
                    </a:lnTo>
                    <a:lnTo>
                      <a:pt x="80" y="368"/>
                    </a:lnTo>
                    <a:lnTo>
                      <a:pt x="80" y="384"/>
                    </a:lnTo>
                    <a:lnTo>
                      <a:pt x="80" y="392"/>
                    </a:lnTo>
                    <a:lnTo>
                      <a:pt x="96" y="424"/>
                    </a:lnTo>
                    <a:lnTo>
                      <a:pt x="112" y="448"/>
                    </a:lnTo>
                    <a:lnTo>
                      <a:pt x="336" y="432"/>
                    </a:lnTo>
                    <a:lnTo>
                      <a:pt x="344" y="448"/>
                    </a:lnTo>
                    <a:lnTo>
                      <a:pt x="360" y="448"/>
                    </a:lnTo>
                    <a:lnTo>
                      <a:pt x="360" y="440"/>
                    </a:lnTo>
                    <a:lnTo>
                      <a:pt x="352" y="432"/>
                    </a:lnTo>
                    <a:lnTo>
                      <a:pt x="352" y="424"/>
                    </a:lnTo>
                    <a:lnTo>
                      <a:pt x="352" y="408"/>
                    </a:lnTo>
                    <a:lnTo>
                      <a:pt x="360" y="400"/>
                    </a:lnTo>
                    <a:lnTo>
                      <a:pt x="368" y="408"/>
                    </a:lnTo>
                    <a:lnTo>
                      <a:pt x="384" y="408"/>
                    </a:lnTo>
                    <a:lnTo>
                      <a:pt x="392" y="408"/>
                    </a:lnTo>
                    <a:lnTo>
                      <a:pt x="400" y="408"/>
                    </a:lnTo>
                    <a:lnTo>
                      <a:pt x="400" y="400"/>
                    </a:lnTo>
                    <a:lnTo>
                      <a:pt x="392" y="40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" name="Freeform 176"/>
              <p:cNvSpPr>
                <a:spLocks/>
              </p:cNvSpPr>
              <p:nvPr/>
            </p:nvSpPr>
            <p:spPr bwMode="auto">
              <a:xfrm>
                <a:off x="7411422" y="1845978"/>
                <a:ext cx="97060" cy="128902"/>
              </a:xfrm>
              <a:custGeom>
                <a:avLst/>
                <a:gdLst>
                  <a:gd name="T0" fmla="*/ 8 w 56"/>
                  <a:gd name="T1" fmla="*/ 72 h 80"/>
                  <a:gd name="T2" fmla="*/ 8 w 56"/>
                  <a:gd name="T3" fmla="*/ 72 h 80"/>
                  <a:gd name="T4" fmla="*/ 8 w 56"/>
                  <a:gd name="T5" fmla="*/ 80 h 80"/>
                  <a:gd name="T6" fmla="*/ 8 w 56"/>
                  <a:gd name="T7" fmla="*/ 80 h 80"/>
                  <a:gd name="T8" fmla="*/ 16 w 56"/>
                  <a:gd name="T9" fmla="*/ 80 h 80"/>
                  <a:gd name="T10" fmla="*/ 16 w 56"/>
                  <a:gd name="T11" fmla="*/ 80 h 80"/>
                  <a:gd name="T12" fmla="*/ 24 w 56"/>
                  <a:gd name="T13" fmla="*/ 72 h 80"/>
                  <a:gd name="T14" fmla="*/ 32 w 56"/>
                  <a:gd name="T15" fmla="*/ 64 h 80"/>
                  <a:gd name="T16" fmla="*/ 32 w 56"/>
                  <a:gd name="T17" fmla="*/ 64 h 80"/>
                  <a:gd name="T18" fmla="*/ 40 w 56"/>
                  <a:gd name="T19" fmla="*/ 64 h 80"/>
                  <a:gd name="T20" fmla="*/ 40 w 56"/>
                  <a:gd name="T21" fmla="*/ 64 h 80"/>
                  <a:gd name="T22" fmla="*/ 40 w 56"/>
                  <a:gd name="T23" fmla="*/ 56 h 80"/>
                  <a:gd name="T24" fmla="*/ 32 w 56"/>
                  <a:gd name="T25" fmla="*/ 24 h 80"/>
                  <a:gd name="T26" fmla="*/ 32 w 56"/>
                  <a:gd name="T27" fmla="*/ 24 h 80"/>
                  <a:gd name="T28" fmla="*/ 32 w 56"/>
                  <a:gd name="T29" fmla="*/ 24 h 80"/>
                  <a:gd name="T30" fmla="*/ 32 w 56"/>
                  <a:gd name="T31" fmla="*/ 24 h 80"/>
                  <a:gd name="T32" fmla="*/ 40 w 56"/>
                  <a:gd name="T33" fmla="*/ 32 h 80"/>
                  <a:gd name="T34" fmla="*/ 40 w 56"/>
                  <a:gd name="T35" fmla="*/ 32 h 80"/>
                  <a:gd name="T36" fmla="*/ 48 w 56"/>
                  <a:gd name="T37" fmla="*/ 32 h 80"/>
                  <a:gd name="T38" fmla="*/ 56 w 56"/>
                  <a:gd name="T39" fmla="*/ 48 h 80"/>
                  <a:gd name="T40" fmla="*/ 56 w 56"/>
                  <a:gd name="T41" fmla="*/ 48 h 80"/>
                  <a:gd name="T42" fmla="*/ 56 w 56"/>
                  <a:gd name="T43" fmla="*/ 48 h 80"/>
                  <a:gd name="T44" fmla="*/ 56 w 56"/>
                  <a:gd name="T45" fmla="*/ 48 h 80"/>
                  <a:gd name="T46" fmla="*/ 56 w 56"/>
                  <a:gd name="T47" fmla="*/ 32 h 80"/>
                  <a:gd name="T48" fmla="*/ 48 w 56"/>
                  <a:gd name="T49" fmla="*/ 32 h 80"/>
                  <a:gd name="T50" fmla="*/ 40 w 56"/>
                  <a:gd name="T51" fmla="*/ 24 h 80"/>
                  <a:gd name="T52" fmla="*/ 40 w 56"/>
                  <a:gd name="T53" fmla="*/ 24 h 80"/>
                  <a:gd name="T54" fmla="*/ 40 w 56"/>
                  <a:gd name="T55" fmla="*/ 24 h 80"/>
                  <a:gd name="T56" fmla="*/ 32 w 56"/>
                  <a:gd name="T57" fmla="*/ 16 h 80"/>
                  <a:gd name="T58" fmla="*/ 32 w 56"/>
                  <a:gd name="T59" fmla="*/ 16 h 80"/>
                  <a:gd name="T60" fmla="*/ 32 w 56"/>
                  <a:gd name="T61" fmla="*/ 16 h 80"/>
                  <a:gd name="T62" fmla="*/ 32 w 56"/>
                  <a:gd name="T63" fmla="*/ 16 h 80"/>
                  <a:gd name="T64" fmla="*/ 24 w 56"/>
                  <a:gd name="T65" fmla="*/ 0 h 80"/>
                  <a:gd name="T66" fmla="*/ 24 w 56"/>
                  <a:gd name="T67" fmla="*/ 0 h 80"/>
                  <a:gd name="T68" fmla="*/ 0 w 56"/>
                  <a:gd name="T69" fmla="*/ 8 h 80"/>
                  <a:gd name="T70" fmla="*/ 0 w 56"/>
                  <a:gd name="T71" fmla="*/ 8 h 80"/>
                  <a:gd name="T72" fmla="*/ 16 w 56"/>
                  <a:gd name="T73" fmla="*/ 64 h 80"/>
                  <a:gd name="T74" fmla="*/ 16 w 56"/>
                  <a:gd name="T75" fmla="*/ 64 h 80"/>
                  <a:gd name="T76" fmla="*/ 8 w 56"/>
                  <a:gd name="T77" fmla="*/ 72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6"/>
                  <a:gd name="T118" fmla="*/ 0 h 80"/>
                  <a:gd name="T119" fmla="*/ 56 w 56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6" h="80">
                    <a:moveTo>
                      <a:pt x="8" y="72"/>
                    </a:moveTo>
                    <a:lnTo>
                      <a:pt x="8" y="72"/>
                    </a:lnTo>
                    <a:lnTo>
                      <a:pt x="8" y="80"/>
                    </a:lnTo>
                    <a:lnTo>
                      <a:pt x="16" y="80"/>
                    </a:lnTo>
                    <a:lnTo>
                      <a:pt x="24" y="72"/>
                    </a:lnTo>
                    <a:lnTo>
                      <a:pt x="32" y="64"/>
                    </a:lnTo>
                    <a:lnTo>
                      <a:pt x="40" y="64"/>
                    </a:lnTo>
                    <a:lnTo>
                      <a:pt x="40" y="56"/>
                    </a:lnTo>
                    <a:lnTo>
                      <a:pt x="32" y="24"/>
                    </a:lnTo>
                    <a:lnTo>
                      <a:pt x="40" y="32"/>
                    </a:lnTo>
                    <a:lnTo>
                      <a:pt x="48" y="32"/>
                    </a:lnTo>
                    <a:lnTo>
                      <a:pt x="56" y="48"/>
                    </a:lnTo>
                    <a:lnTo>
                      <a:pt x="56" y="32"/>
                    </a:lnTo>
                    <a:lnTo>
                      <a:pt x="48" y="32"/>
                    </a:lnTo>
                    <a:lnTo>
                      <a:pt x="40" y="24"/>
                    </a:lnTo>
                    <a:lnTo>
                      <a:pt x="32" y="16"/>
                    </a:lnTo>
                    <a:lnTo>
                      <a:pt x="24" y="0"/>
                    </a:lnTo>
                    <a:lnTo>
                      <a:pt x="0" y="8"/>
                    </a:lnTo>
                    <a:lnTo>
                      <a:pt x="16" y="64"/>
                    </a:lnTo>
                    <a:lnTo>
                      <a:pt x="8" y="7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3" name="Freeform 177"/>
              <p:cNvSpPr>
                <a:spLocks/>
              </p:cNvSpPr>
              <p:nvPr/>
            </p:nvSpPr>
            <p:spPr bwMode="auto">
              <a:xfrm>
                <a:off x="7176741" y="2010159"/>
                <a:ext cx="247718" cy="142472"/>
              </a:xfrm>
              <a:custGeom>
                <a:avLst/>
                <a:gdLst>
                  <a:gd name="T0" fmla="*/ 0 w 144"/>
                  <a:gd name="T1" fmla="*/ 88 h 88"/>
                  <a:gd name="T2" fmla="*/ 0 w 144"/>
                  <a:gd name="T3" fmla="*/ 80 h 88"/>
                  <a:gd name="T4" fmla="*/ 8 w 144"/>
                  <a:gd name="T5" fmla="*/ 64 h 88"/>
                  <a:gd name="T6" fmla="*/ 16 w 144"/>
                  <a:gd name="T7" fmla="*/ 56 h 88"/>
                  <a:gd name="T8" fmla="*/ 24 w 144"/>
                  <a:gd name="T9" fmla="*/ 48 h 88"/>
                  <a:gd name="T10" fmla="*/ 32 w 144"/>
                  <a:gd name="T11" fmla="*/ 40 h 88"/>
                  <a:gd name="T12" fmla="*/ 48 w 144"/>
                  <a:gd name="T13" fmla="*/ 40 h 88"/>
                  <a:gd name="T14" fmla="*/ 48 w 144"/>
                  <a:gd name="T15" fmla="*/ 40 h 88"/>
                  <a:gd name="T16" fmla="*/ 64 w 144"/>
                  <a:gd name="T17" fmla="*/ 32 h 88"/>
                  <a:gd name="T18" fmla="*/ 88 w 144"/>
                  <a:gd name="T19" fmla="*/ 24 h 88"/>
                  <a:gd name="T20" fmla="*/ 112 w 144"/>
                  <a:gd name="T21" fmla="*/ 0 h 88"/>
                  <a:gd name="T22" fmla="*/ 112 w 144"/>
                  <a:gd name="T23" fmla="*/ 8 h 88"/>
                  <a:gd name="T24" fmla="*/ 104 w 144"/>
                  <a:gd name="T25" fmla="*/ 16 h 88"/>
                  <a:gd name="T26" fmla="*/ 96 w 144"/>
                  <a:gd name="T27" fmla="*/ 24 h 88"/>
                  <a:gd name="T28" fmla="*/ 96 w 144"/>
                  <a:gd name="T29" fmla="*/ 32 h 88"/>
                  <a:gd name="T30" fmla="*/ 96 w 144"/>
                  <a:gd name="T31" fmla="*/ 32 h 88"/>
                  <a:gd name="T32" fmla="*/ 96 w 144"/>
                  <a:gd name="T33" fmla="*/ 32 h 88"/>
                  <a:gd name="T34" fmla="*/ 96 w 144"/>
                  <a:gd name="T35" fmla="*/ 40 h 88"/>
                  <a:gd name="T36" fmla="*/ 96 w 144"/>
                  <a:gd name="T37" fmla="*/ 40 h 88"/>
                  <a:gd name="T38" fmla="*/ 104 w 144"/>
                  <a:gd name="T39" fmla="*/ 32 h 88"/>
                  <a:gd name="T40" fmla="*/ 104 w 144"/>
                  <a:gd name="T41" fmla="*/ 32 h 88"/>
                  <a:gd name="T42" fmla="*/ 112 w 144"/>
                  <a:gd name="T43" fmla="*/ 16 h 88"/>
                  <a:gd name="T44" fmla="*/ 128 w 144"/>
                  <a:gd name="T45" fmla="*/ 8 h 88"/>
                  <a:gd name="T46" fmla="*/ 128 w 144"/>
                  <a:gd name="T47" fmla="*/ 8 h 88"/>
                  <a:gd name="T48" fmla="*/ 136 w 144"/>
                  <a:gd name="T49" fmla="*/ 0 h 88"/>
                  <a:gd name="T50" fmla="*/ 144 w 144"/>
                  <a:gd name="T51" fmla="*/ 0 h 88"/>
                  <a:gd name="T52" fmla="*/ 144 w 144"/>
                  <a:gd name="T53" fmla="*/ 8 h 88"/>
                  <a:gd name="T54" fmla="*/ 96 w 144"/>
                  <a:gd name="T55" fmla="*/ 48 h 88"/>
                  <a:gd name="T56" fmla="*/ 72 w 144"/>
                  <a:gd name="T57" fmla="*/ 64 h 88"/>
                  <a:gd name="T58" fmla="*/ 72 w 144"/>
                  <a:gd name="T59" fmla="*/ 64 h 88"/>
                  <a:gd name="T60" fmla="*/ 80 w 144"/>
                  <a:gd name="T61" fmla="*/ 48 h 88"/>
                  <a:gd name="T62" fmla="*/ 80 w 144"/>
                  <a:gd name="T63" fmla="*/ 48 h 88"/>
                  <a:gd name="T64" fmla="*/ 56 w 144"/>
                  <a:gd name="T65" fmla="*/ 56 h 88"/>
                  <a:gd name="T66" fmla="*/ 32 w 144"/>
                  <a:gd name="T67" fmla="*/ 72 h 88"/>
                  <a:gd name="T68" fmla="*/ 8 w 144"/>
                  <a:gd name="T69" fmla="*/ 88 h 88"/>
                  <a:gd name="T70" fmla="*/ 16 w 144"/>
                  <a:gd name="T71" fmla="*/ 88 h 88"/>
                  <a:gd name="T72" fmla="*/ 16 w 144"/>
                  <a:gd name="T73" fmla="*/ 80 h 88"/>
                  <a:gd name="T74" fmla="*/ 0 w 144"/>
                  <a:gd name="T75" fmla="*/ 88 h 8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44"/>
                  <a:gd name="T115" fmla="*/ 0 h 88"/>
                  <a:gd name="T116" fmla="*/ 144 w 144"/>
                  <a:gd name="T117" fmla="*/ 88 h 8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44" h="88">
                    <a:moveTo>
                      <a:pt x="0" y="88"/>
                    </a:moveTo>
                    <a:lnTo>
                      <a:pt x="0" y="88"/>
                    </a:lnTo>
                    <a:lnTo>
                      <a:pt x="0" y="80"/>
                    </a:lnTo>
                    <a:lnTo>
                      <a:pt x="0" y="72"/>
                    </a:lnTo>
                    <a:lnTo>
                      <a:pt x="8" y="64"/>
                    </a:lnTo>
                    <a:lnTo>
                      <a:pt x="16" y="64"/>
                    </a:lnTo>
                    <a:lnTo>
                      <a:pt x="16" y="56"/>
                    </a:lnTo>
                    <a:lnTo>
                      <a:pt x="16" y="48"/>
                    </a:lnTo>
                    <a:lnTo>
                      <a:pt x="24" y="48"/>
                    </a:lnTo>
                    <a:lnTo>
                      <a:pt x="32" y="40"/>
                    </a:lnTo>
                    <a:lnTo>
                      <a:pt x="48" y="40"/>
                    </a:lnTo>
                    <a:lnTo>
                      <a:pt x="48" y="32"/>
                    </a:lnTo>
                    <a:lnTo>
                      <a:pt x="64" y="32"/>
                    </a:lnTo>
                    <a:lnTo>
                      <a:pt x="88" y="24"/>
                    </a:lnTo>
                    <a:lnTo>
                      <a:pt x="104" y="0"/>
                    </a:lnTo>
                    <a:lnTo>
                      <a:pt x="112" y="0"/>
                    </a:lnTo>
                    <a:lnTo>
                      <a:pt x="112" y="8"/>
                    </a:lnTo>
                    <a:lnTo>
                      <a:pt x="104" y="8"/>
                    </a:lnTo>
                    <a:lnTo>
                      <a:pt x="104" y="16"/>
                    </a:lnTo>
                    <a:lnTo>
                      <a:pt x="96" y="24"/>
                    </a:lnTo>
                    <a:lnTo>
                      <a:pt x="96" y="32"/>
                    </a:lnTo>
                    <a:lnTo>
                      <a:pt x="96" y="40"/>
                    </a:lnTo>
                    <a:lnTo>
                      <a:pt x="104" y="32"/>
                    </a:lnTo>
                    <a:lnTo>
                      <a:pt x="104" y="24"/>
                    </a:lnTo>
                    <a:lnTo>
                      <a:pt x="112" y="16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36" y="8"/>
                    </a:lnTo>
                    <a:lnTo>
                      <a:pt x="136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28" y="16"/>
                    </a:lnTo>
                    <a:lnTo>
                      <a:pt x="96" y="48"/>
                    </a:lnTo>
                    <a:lnTo>
                      <a:pt x="80" y="56"/>
                    </a:lnTo>
                    <a:lnTo>
                      <a:pt x="72" y="64"/>
                    </a:lnTo>
                    <a:lnTo>
                      <a:pt x="80" y="56"/>
                    </a:lnTo>
                    <a:lnTo>
                      <a:pt x="80" y="48"/>
                    </a:lnTo>
                    <a:lnTo>
                      <a:pt x="64" y="56"/>
                    </a:lnTo>
                    <a:lnTo>
                      <a:pt x="56" y="56"/>
                    </a:lnTo>
                    <a:lnTo>
                      <a:pt x="48" y="64"/>
                    </a:lnTo>
                    <a:lnTo>
                      <a:pt x="32" y="72"/>
                    </a:lnTo>
                    <a:lnTo>
                      <a:pt x="16" y="88"/>
                    </a:lnTo>
                    <a:lnTo>
                      <a:pt x="8" y="88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8" y="80"/>
                    </a:lnTo>
                    <a:lnTo>
                      <a:pt x="0" y="8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" name="5-Point Star 6"/>
            <p:cNvSpPr/>
            <p:nvPr/>
          </p:nvSpPr>
          <p:spPr bwMode="auto">
            <a:xfrm>
              <a:off x="4477137" y="3143485"/>
              <a:ext cx="274124" cy="274124"/>
            </a:xfrm>
            <a:prstGeom prst="star5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5" name="Straight Arrow Connector 64"/>
            <p:cNvCxnSpPr>
              <a:stCxn id="61" idx="33"/>
            </p:cNvCxnSpPr>
            <p:nvPr/>
          </p:nvCxnSpPr>
          <p:spPr bwMode="auto">
            <a:xfrm flipV="1">
              <a:off x="4738446" y="1974097"/>
              <a:ext cx="1256700" cy="121854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374E18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4" name="Content Placeholder 5"/>
          <p:cNvSpPr txBox="1">
            <a:spLocks/>
          </p:cNvSpPr>
          <p:nvPr/>
        </p:nvSpPr>
        <p:spPr bwMode="auto">
          <a:xfrm>
            <a:off x="1827769" y="4128279"/>
            <a:ext cx="3113225" cy="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6075" indent="-3460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55B848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55B848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55B848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55B848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spcBef>
                <a:spcPts val="400"/>
              </a:spcBef>
              <a:buNone/>
            </a:pPr>
            <a:endParaRPr lang="en-US" sz="11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319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08" y="362770"/>
            <a:ext cx="8412480" cy="857250"/>
          </a:xfrm>
        </p:spPr>
        <p:txBody>
          <a:bodyPr/>
          <a:lstStyle/>
          <a:p>
            <a:pPr algn="just"/>
            <a:r>
              <a:rPr lang="en-US" dirty="0"/>
              <a:t>Majorities think public parks and green spaces, arts/cultural offerings, and K-12 education have gotten better in their community over the past </a:t>
            </a:r>
            <a:r>
              <a:rPr lang="en-US" dirty="0" smtClean="0"/>
              <a:t>year. </a:t>
            </a:r>
            <a:r>
              <a:rPr lang="en-US" dirty="0"/>
              <a:t>C</a:t>
            </a:r>
            <a:r>
              <a:rPr lang="en-US" dirty="0" smtClean="0"/>
              <a:t>rime </a:t>
            </a:r>
            <a:r>
              <a:rPr lang="en-US" dirty="0"/>
              <a:t>and public safety is the area participants are most likely to feel has gotten worse.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7670" y="1328206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Has this aspect of your community gotten better, worse, or stayed the same over the past year or so? 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3BA1853-A6FA-4D5E-AEFE-8085ADAC62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829759"/>
              </p:ext>
            </p:extLst>
          </p:nvPr>
        </p:nvGraphicFramePr>
        <p:xfrm>
          <a:off x="136903" y="1482744"/>
          <a:ext cx="3822909" cy="3415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3D2DA0-0840-48EE-8C19-766CF740E002}"/>
              </a:ext>
            </a:extLst>
          </p:cNvPr>
          <p:cNvCxnSpPr/>
          <p:nvPr/>
        </p:nvCxnSpPr>
        <p:spPr bwMode="auto">
          <a:xfrm>
            <a:off x="4572000" y="1720311"/>
            <a:ext cx="0" cy="30837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CA1F2CE2-500A-47F0-89CA-9FB5D44A9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588762"/>
              </p:ext>
            </p:extLst>
          </p:nvPr>
        </p:nvGraphicFramePr>
        <p:xfrm>
          <a:off x="3936565" y="1659148"/>
          <a:ext cx="676759" cy="3173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759">
                  <a:extLst>
                    <a:ext uri="{9D8B030D-6E8A-4147-A177-3AD203B41FA5}">
                      <a16:colId xmlns:a16="http://schemas.microsoft.com/office/drawing/2014/main" val="1880459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Net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Better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02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+59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68308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+45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4021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+39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1634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+25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405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+31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5237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+20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65725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+6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3551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541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B98EA5D4-CDC4-49AA-982A-2008621E1BB5}"/>
              </a:ext>
            </a:extLst>
          </p:cNvPr>
          <p:cNvSpPr txBox="1"/>
          <p:nvPr/>
        </p:nvSpPr>
        <p:spPr>
          <a:xfrm>
            <a:off x="1946527" y="1613197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accent1"/>
                </a:solidFill>
              </a:rPr>
              <a:t>Better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EE32CE-80B6-4494-9CE8-3B2E346B124A}"/>
              </a:ext>
            </a:extLst>
          </p:cNvPr>
          <p:cNvSpPr txBox="1"/>
          <p:nvPr/>
        </p:nvSpPr>
        <p:spPr>
          <a:xfrm>
            <a:off x="2983253" y="1613197"/>
            <a:ext cx="5245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50B19D-5B2F-4AAE-82FC-4B10FF50FE87}"/>
              </a:ext>
            </a:extLst>
          </p:cNvPr>
          <p:cNvSpPr txBox="1"/>
          <p:nvPr/>
        </p:nvSpPr>
        <p:spPr>
          <a:xfrm>
            <a:off x="3470634" y="1613197"/>
            <a:ext cx="5757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C00000"/>
                </a:solidFill>
              </a:rPr>
              <a:t>Worse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F67C7F-8F61-4B79-BDB0-0F01B8E2E78A}"/>
              </a:ext>
            </a:extLst>
          </p:cNvPr>
          <p:cNvCxnSpPr/>
          <p:nvPr/>
        </p:nvCxnSpPr>
        <p:spPr bwMode="auto">
          <a:xfrm>
            <a:off x="2224007" y="1806277"/>
            <a:ext cx="0" cy="1941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90BF626-853F-4398-B76F-7B7A6C6C3FDD}"/>
              </a:ext>
            </a:extLst>
          </p:cNvPr>
          <p:cNvCxnSpPr/>
          <p:nvPr/>
        </p:nvCxnSpPr>
        <p:spPr bwMode="auto">
          <a:xfrm>
            <a:off x="3245505" y="1806277"/>
            <a:ext cx="0" cy="1941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D69C703-9B14-4E0D-827A-EFB945903579}"/>
              </a:ext>
            </a:extLst>
          </p:cNvPr>
          <p:cNvCxnSpPr/>
          <p:nvPr/>
        </p:nvCxnSpPr>
        <p:spPr bwMode="auto">
          <a:xfrm>
            <a:off x="3870603" y="1806277"/>
            <a:ext cx="0" cy="1941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4" name="Content Placeholder 8">
            <a:extLst>
              <a:ext uri="{FF2B5EF4-FFF2-40B4-BE49-F238E27FC236}">
                <a16:creationId xmlns:a16="http://schemas.microsoft.com/office/drawing/2014/main" id="{6BD4DA1F-D4F3-4D21-9C73-25BE425C7A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783555"/>
              </p:ext>
            </p:extLst>
          </p:nvPr>
        </p:nvGraphicFramePr>
        <p:xfrm>
          <a:off x="4636210" y="1482744"/>
          <a:ext cx="3822909" cy="3415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Table 13">
            <a:extLst>
              <a:ext uri="{FF2B5EF4-FFF2-40B4-BE49-F238E27FC236}">
                <a16:creationId xmlns:a16="http://schemas.microsoft.com/office/drawing/2014/main" id="{961A89E0-A9CB-4F21-BC38-860E280F1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738612"/>
              </p:ext>
            </p:extLst>
          </p:nvPr>
        </p:nvGraphicFramePr>
        <p:xfrm>
          <a:off x="8435872" y="1659148"/>
          <a:ext cx="676759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759">
                  <a:extLst>
                    <a:ext uri="{9D8B030D-6E8A-4147-A177-3AD203B41FA5}">
                      <a16:colId xmlns:a16="http://schemas.microsoft.com/office/drawing/2014/main" val="1880459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Net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Better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02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683085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4021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16346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405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-17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52371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657257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F5906993-1038-4437-A35A-4F7CCFD0D333}"/>
              </a:ext>
            </a:extLst>
          </p:cNvPr>
          <p:cNvSpPr txBox="1"/>
          <p:nvPr/>
        </p:nvSpPr>
        <p:spPr>
          <a:xfrm>
            <a:off x="5725164" y="1613197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accent1"/>
                </a:solidFill>
              </a:rPr>
              <a:t>Better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994EF5-A496-4A49-A29B-F67F322A1094}"/>
              </a:ext>
            </a:extLst>
          </p:cNvPr>
          <p:cNvSpPr txBox="1"/>
          <p:nvPr/>
        </p:nvSpPr>
        <p:spPr>
          <a:xfrm>
            <a:off x="6761890" y="1613197"/>
            <a:ext cx="5245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3BE2361-D80F-490C-9743-43FAD34308A9}"/>
              </a:ext>
            </a:extLst>
          </p:cNvPr>
          <p:cNvSpPr txBox="1"/>
          <p:nvPr/>
        </p:nvSpPr>
        <p:spPr>
          <a:xfrm>
            <a:off x="7791714" y="1613197"/>
            <a:ext cx="5757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C00000"/>
                </a:solidFill>
              </a:rPr>
              <a:t>Worse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DB6F18C-55C4-4531-B900-849ADB8B573B}"/>
              </a:ext>
            </a:extLst>
          </p:cNvPr>
          <p:cNvCxnSpPr/>
          <p:nvPr/>
        </p:nvCxnSpPr>
        <p:spPr bwMode="auto">
          <a:xfrm>
            <a:off x="6002644" y="1806277"/>
            <a:ext cx="0" cy="1941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ADB4D01-6295-459B-B163-6F98B06F5DEB}"/>
              </a:ext>
            </a:extLst>
          </p:cNvPr>
          <p:cNvCxnSpPr/>
          <p:nvPr/>
        </p:nvCxnSpPr>
        <p:spPr bwMode="auto">
          <a:xfrm>
            <a:off x="7024142" y="1806277"/>
            <a:ext cx="0" cy="1941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A75B6B0-8F8F-4819-A2B9-20AB3E59E40F}"/>
              </a:ext>
            </a:extLst>
          </p:cNvPr>
          <p:cNvCxnSpPr/>
          <p:nvPr/>
        </p:nvCxnSpPr>
        <p:spPr bwMode="auto">
          <a:xfrm>
            <a:off x="8098695" y="1806277"/>
            <a:ext cx="0" cy="1941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7663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10" y="266821"/>
            <a:ext cx="8422105" cy="857250"/>
          </a:xfrm>
        </p:spPr>
        <p:txBody>
          <a:bodyPr/>
          <a:lstStyle/>
          <a:p>
            <a:r>
              <a:rPr lang="en-US" dirty="0"/>
              <a:t>On issues where the trajectory is viewed as more negative, there are some differences in perceptions by race and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7669" y="1191516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Differential: </a:t>
            </a:r>
            <a:r>
              <a:rPr lang="en-US" sz="1200" i="1" dirty="0" smtClean="0"/>
              <a:t>getting </a:t>
            </a:r>
            <a:r>
              <a:rPr lang="en-US" sz="1200" i="1" dirty="0"/>
              <a:t>better minus getting worse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033894"/>
              </p:ext>
            </p:extLst>
          </p:nvPr>
        </p:nvGraphicFramePr>
        <p:xfrm>
          <a:off x="401599" y="1574403"/>
          <a:ext cx="8188573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52693022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58553485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882926773"/>
                    </a:ext>
                  </a:extLst>
                </a:gridCol>
                <a:gridCol w="748428">
                  <a:extLst>
                    <a:ext uri="{9D8B030D-6E8A-4147-A177-3AD203B41FA5}">
                      <a16:colId xmlns:a16="http://schemas.microsoft.com/office/drawing/2014/main" val="270260846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All </a:t>
                      </a:r>
                      <a:b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participants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/>
                      </a:r>
                      <a:b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Whites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All POCs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African Americans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/>
                      </a:r>
                      <a:b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North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/>
                      </a:r>
                      <a:b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South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/>
                      </a:r>
                      <a:b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East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/>
                      </a:r>
                      <a:b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West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Down-town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1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Crime/public safety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-31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-27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-33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-33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-35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-36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-32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-48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3307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1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Poverty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-26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-21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-32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-29</a:t>
                      </a:r>
                      <a:endParaRPr lang="en-US" sz="11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1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Government leadership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-17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-20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-22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rgbClr val="DA3A3A"/>
                          </a:solidFill>
                          <a:latin typeface="+mn-lt"/>
                          <a:ea typeface="+mn-ea"/>
                          <a:cs typeface="+mn-cs"/>
                        </a:rPr>
                        <a:t>-5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1196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1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Affordable housing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-6</a:t>
                      </a:r>
                      <a:endParaRPr lang="en-US" sz="1100" b="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rgbClr val="C00000"/>
                          </a:solidFill>
                        </a:rPr>
                        <a:t>-7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rgbClr val="C00000"/>
                          </a:solidFill>
                        </a:rPr>
                        <a:t>-7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rgbClr val="C00000"/>
                          </a:solidFill>
                        </a:rPr>
                        <a:t>-3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-12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+mn-lt"/>
                        </a:rPr>
                        <a:t>-15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41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1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Race relations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+6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-15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-16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rgbClr val="DA3A3A"/>
                          </a:solidFill>
                          <a:latin typeface="+mn-lt"/>
                          <a:ea typeface="+mn-ea"/>
                          <a:cs typeface="+mn-cs"/>
                        </a:rPr>
                        <a:t>-5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rgbClr val="DA3A3A"/>
                          </a:solidFill>
                          <a:latin typeface="+mn-lt"/>
                          <a:ea typeface="+mn-ea"/>
                          <a:cs typeface="+mn-cs"/>
                        </a:rPr>
                        <a:t>-9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rgbClr val="DA3A3A"/>
                          </a:solidFill>
                          <a:latin typeface="+mn-lt"/>
                          <a:ea typeface="+mn-ea"/>
                          <a:cs typeface="+mn-cs"/>
                        </a:rPr>
                        <a:t>-4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+mn-lt"/>
                        </a:rPr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70C0"/>
                          </a:solidFill>
                          <a:latin typeface="+mn-lt"/>
                        </a:rPr>
                        <a:t>+3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56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071" y="334266"/>
            <a:ext cx="8159858" cy="857250"/>
          </a:xfrm>
        </p:spPr>
        <p:txBody>
          <a:bodyPr/>
          <a:lstStyle/>
          <a:p>
            <a:pPr algn="just"/>
            <a:r>
              <a:rPr lang="en-US" dirty="0"/>
              <a:t>More workforce training and financial education for unemployed and low-income citizens is expected to do the </a:t>
            </a:r>
            <a:r>
              <a:rPr lang="en-US" dirty="0" smtClean="0"/>
              <a:t>most to </a:t>
            </a:r>
            <a:r>
              <a:rPr lang="en-US" dirty="0"/>
              <a:t>improve the community, followed by addressing vacant properties and improving race relations.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69127"/>
              </p:ext>
            </p:extLst>
          </p:nvPr>
        </p:nvGraphicFramePr>
        <p:xfrm>
          <a:off x="537668" y="1615747"/>
          <a:ext cx="8394458" cy="3231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7669" y="1338748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THREE things that would do the most to improve my community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86E171-9A6E-4CEE-91BE-4249A89BF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615960"/>
              </p:ext>
            </p:extLst>
          </p:nvPr>
        </p:nvGraphicFramePr>
        <p:xfrm>
          <a:off x="6640249" y="3745317"/>
          <a:ext cx="201168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315923749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42835045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520440" algn="r"/>
                        </a:tabLs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Less than 15%: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4038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520440" algn="r"/>
                        </a:tabLst>
                      </a:pPr>
                      <a:r>
                        <a:rPr lang="en-US" sz="900" dirty="0">
                          <a:effectLst/>
                        </a:rPr>
                        <a:t>Opportunities to participate in arts and culture	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13%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2472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520440" algn="r"/>
                        </a:tabLst>
                      </a:pPr>
                      <a:r>
                        <a:rPr lang="en-US" sz="900">
                          <a:effectLst/>
                        </a:rPr>
                        <a:t>Additional recreation and greenspace	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9%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586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53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21167"/>
            <a:ext cx="8281292" cy="857250"/>
          </a:xfrm>
        </p:spPr>
        <p:txBody>
          <a:bodyPr/>
          <a:lstStyle/>
          <a:p>
            <a:r>
              <a:rPr lang="en-US" dirty="0"/>
              <a:t>Across race and region, participants tend to think the same three things would do the most to improve the community, though intensity ranges.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587692"/>
              </p:ext>
            </p:extLst>
          </p:nvPr>
        </p:nvGraphicFramePr>
        <p:xfrm>
          <a:off x="891531" y="1568773"/>
          <a:ext cx="7442378" cy="1435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81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3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832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Whites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All POCs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African Americans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47%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59%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59%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Fewer vacant properties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41%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Fewer vacant properties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39%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Fewer vacant properties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40%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Race relations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39%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Race relations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32%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Race relations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34%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9E7407B-D1FE-4E15-8E5C-18303DBB5A8E}"/>
              </a:ext>
            </a:extLst>
          </p:cNvPr>
          <p:cNvSpPr/>
          <p:nvPr/>
        </p:nvSpPr>
        <p:spPr>
          <a:xfrm>
            <a:off x="578389" y="1181804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THREE things that would do the most to improve my community</a:t>
            </a: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EF338914-41F3-43F6-843B-F91C3ECF6B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605623"/>
              </p:ext>
            </p:extLst>
          </p:nvPr>
        </p:nvGraphicFramePr>
        <p:xfrm>
          <a:off x="240738" y="3100474"/>
          <a:ext cx="8662524" cy="1618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22183467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1941482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109446881"/>
                    </a:ext>
                  </a:extLst>
                </a:gridCol>
                <a:gridCol w="432924">
                  <a:extLst>
                    <a:ext uri="{9D8B030D-6E8A-4147-A177-3AD203B41FA5}">
                      <a16:colId xmlns:a16="http://schemas.microsoft.com/office/drawing/2014/main" val="6981158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56550685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9164530"/>
                    </a:ext>
                  </a:extLst>
                </a:gridCol>
              </a:tblGrid>
              <a:tr h="33832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North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South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East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West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Downtown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52%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63%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55%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54%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47%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Vacant properties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44%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Vacant properties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51%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Vacant properties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31%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Race relations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39%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Race relations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40%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Race relations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38%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Race relations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25%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Race relations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30%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Vacant properties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31%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Vacant properties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38%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Healthcare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30%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More police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31%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56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30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071" y="334266"/>
            <a:ext cx="8159858" cy="857250"/>
          </a:xfrm>
        </p:spPr>
        <p:txBody>
          <a:bodyPr/>
          <a:lstStyle/>
          <a:p>
            <a:pPr algn="just"/>
            <a:r>
              <a:rPr lang="en-US" dirty="0"/>
              <a:t>Participants are most likely to think career/industry job training would be the best strategy for increasing economic security in the community; notably more prioritize </a:t>
            </a:r>
            <a:r>
              <a:rPr lang="en-US" dirty="0" smtClean="0"/>
              <a:t>it than </a:t>
            </a:r>
            <a:r>
              <a:rPr lang="en-US" dirty="0"/>
              <a:t>financial literacy training.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956850"/>
              </p:ext>
            </p:extLst>
          </p:nvPr>
        </p:nvGraphicFramePr>
        <p:xfrm>
          <a:off x="537668" y="1577845"/>
          <a:ext cx="8241080" cy="3231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7669" y="1338748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TWO strategies that are the best to increase economic security in my community</a:t>
            </a:r>
          </a:p>
        </p:txBody>
      </p:sp>
    </p:spTree>
    <p:extLst>
      <p:ext uri="{BB962C8B-B14F-4D97-AF65-F5344CB8AC3E}">
        <p14:creationId xmlns:p14="http://schemas.microsoft.com/office/powerpoint/2010/main" val="397568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12" y="228321"/>
            <a:ext cx="8412480" cy="857250"/>
          </a:xfrm>
        </p:spPr>
        <p:txBody>
          <a:bodyPr/>
          <a:lstStyle/>
          <a:p>
            <a:r>
              <a:rPr lang="en-US" dirty="0"/>
              <a:t>Nonprofits, faith communities, and residents are viewed as having the greatest impact on making the community a better place to live.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197790"/>
              </p:ext>
            </p:extLst>
          </p:nvPr>
        </p:nvGraphicFramePr>
        <p:xfrm>
          <a:off x="537670" y="1495595"/>
          <a:ext cx="8394458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7669" y="1191516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TWO or THREE groups that have greatest impact on making my community a better place to </a:t>
            </a:r>
            <a:r>
              <a:rPr lang="en-US" sz="1200" i="1" dirty="0" smtClean="0"/>
              <a:t>live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62087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10" y="266821"/>
            <a:ext cx="8422105" cy="857250"/>
          </a:xfrm>
        </p:spPr>
        <p:txBody>
          <a:bodyPr/>
          <a:lstStyle/>
          <a:p>
            <a:r>
              <a:rPr lang="en-US" dirty="0"/>
              <a:t>Nonprofits are recognized </a:t>
            </a:r>
            <a:r>
              <a:rPr lang="en-US" dirty="0" smtClean="0"/>
              <a:t>as the </a:t>
            </a:r>
            <a:r>
              <a:rPr lang="en-US" dirty="0"/>
              <a:t>most impactful across the board, but perspectives on other entities’ impact varies.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7669" y="1191516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TWO or THREE groups that have greatest impact on making my community a better place to </a:t>
            </a:r>
            <a:r>
              <a:rPr lang="en-US" sz="1200" i="1" dirty="0" smtClean="0"/>
              <a:t>live</a:t>
            </a:r>
            <a:endParaRPr lang="en-US" sz="12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826342"/>
              </p:ext>
            </p:extLst>
          </p:nvPr>
        </p:nvGraphicFramePr>
        <p:xfrm>
          <a:off x="259080" y="1613839"/>
          <a:ext cx="8246708" cy="293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9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3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2693022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5534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All </a:t>
                      </a:r>
                      <a:b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participants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Demo-crats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Inde-pendents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Repub-licans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/>
                      </a:r>
                      <a:b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Whites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/>
                      </a:r>
                      <a:b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All POCs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African Americans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Nonprofits/community organizations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62%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59%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72%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Faith communities (church, mosque,</a:t>
                      </a:r>
                      <a:r>
                        <a:rPr lang="en-US" sz="1050" b="1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etc.)</a:t>
                      </a:r>
                      <a:endParaRPr lang="en-US" sz="10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47%</a:t>
                      </a:r>
                      <a:endParaRPr lang="en-US" sz="10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55%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49%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46%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687481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Community</a:t>
                      </a:r>
                      <a:r>
                        <a:rPr lang="en-US" sz="1050" b="1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r</a:t>
                      </a: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esidents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44%</a:t>
                      </a:r>
                      <a:endParaRPr lang="en-US" sz="10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47%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44%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Public school teachers and leaders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34%</a:t>
                      </a:r>
                      <a:endParaRPr lang="en-US" sz="10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28%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36%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33%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57704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Employers/business community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32%</a:t>
                      </a:r>
                      <a:endParaRPr lang="en-US" sz="10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33%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41%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35%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Local government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20%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24%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23%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72044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Youth in community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11%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9%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News media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5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11%</a:t>
                      </a:r>
                      <a:endParaRPr lang="en-US" sz="10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9%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4612688" y="2028287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788758" y="2028287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845379" y="2036354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147273" y="2028287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436618" y="2032732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904369" y="2056360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1F2321F-2206-4CC4-B675-FBE6A12CB517}"/>
              </a:ext>
            </a:extLst>
          </p:cNvPr>
          <p:cNvSpPr/>
          <p:nvPr/>
        </p:nvSpPr>
        <p:spPr bwMode="auto">
          <a:xfrm>
            <a:off x="5436618" y="2405495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DBB0654-118E-49CF-A6B4-3E5420FD115F}"/>
              </a:ext>
            </a:extLst>
          </p:cNvPr>
          <p:cNvSpPr/>
          <p:nvPr/>
        </p:nvSpPr>
        <p:spPr bwMode="auto">
          <a:xfrm>
            <a:off x="6147273" y="3340058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0D3394F-B586-423D-A969-1C49FA38B1DF}"/>
              </a:ext>
            </a:extLst>
          </p:cNvPr>
          <p:cNvSpPr/>
          <p:nvPr/>
        </p:nvSpPr>
        <p:spPr bwMode="auto">
          <a:xfrm>
            <a:off x="6929308" y="3951984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86BAF65-ADB1-4BEC-B148-25FFF4350860}"/>
              </a:ext>
            </a:extLst>
          </p:cNvPr>
          <p:cNvSpPr/>
          <p:nvPr/>
        </p:nvSpPr>
        <p:spPr bwMode="auto">
          <a:xfrm>
            <a:off x="7845379" y="3940408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44DA898-0649-4257-93A6-484D2C27F4E0}"/>
              </a:ext>
            </a:extLst>
          </p:cNvPr>
          <p:cNvSpPr/>
          <p:nvPr/>
        </p:nvSpPr>
        <p:spPr bwMode="auto">
          <a:xfrm>
            <a:off x="3788758" y="3041410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F21914A-8FE0-44FA-838F-68503D6A53E4}"/>
              </a:ext>
            </a:extLst>
          </p:cNvPr>
          <p:cNvSpPr/>
          <p:nvPr/>
        </p:nvSpPr>
        <p:spPr bwMode="auto">
          <a:xfrm>
            <a:off x="5436618" y="3339009"/>
            <a:ext cx="360218" cy="332509"/>
          </a:xfrm>
          <a:prstGeom prst="ellipse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97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3886" y="295453"/>
            <a:ext cx="8287352" cy="857250"/>
          </a:xfrm>
        </p:spPr>
        <p:txBody>
          <a:bodyPr/>
          <a:lstStyle/>
          <a:p>
            <a:pPr algn="just"/>
            <a:r>
              <a:rPr lang="en-US" dirty="0"/>
              <a:t>A majority </a:t>
            </a:r>
            <a:r>
              <a:rPr lang="en-US" dirty="0" smtClean="0"/>
              <a:t>believe </a:t>
            </a:r>
            <a:r>
              <a:rPr lang="en-US" dirty="0"/>
              <a:t>that people coming together from across the area is critical to developing solutions to community challenges.</a:t>
            </a:r>
            <a:endParaRPr lang="en-US" b="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155755"/>
              </p:ext>
            </p:extLst>
          </p:nvPr>
        </p:nvGraphicFramePr>
        <p:xfrm>
          <a:off x="718957" y="2015836"/>
          <a:ext cx="4807972" cy="265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A8D9D-64E9-4306-8D36-E616A295A43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77575" y="1201192"/>
            <a:ext cx="6752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i="1" dirty="0"/>
              <a:t>How important is it that members from across your city/community come together in person on a regular basis to engage in conversations with each other in order to develop effective solutions to the issues and challenges facing our community today?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4326" y="2784824"/>
            <a:ext cx="1816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91% </a:t>
            </a:r>
            <a:r>
              <a:rPr lang="en-US" b="1" dirty="0">
                <a:solidFill>
                  <a:schemeClr val="accent1"/>
                </a:solidFill>
              </a:rPr>
              <a:t>HIGHLY IMPORTANT</a:t>
            </a:r>
          </a:p>
        </p:txBody>
      </p:sp>
      <p:sp>
        <p:nvSpPr>
          <p:cNvPr id="5" name="Equal 4"/>
          <p:cNvSpPr/>
          <p:nvPr/>
        </p:nvSpPr>
        <p:spPr bwMode="auto">
          <a:xfrm>
            <a:off x="1432348" y="2840241"/>
            <a:ext cx="623454" cy="454055"/>
          </a:xfrm>
          <a:prstGeom prst="mathEqual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598927"/>
              </p:ext>
            </p:extLst>
          </p:nvPr>
        </p:nvGraphicFramePr>
        <p:xfrm>
          <a:off x="4657936" y="2101174"/>
          <a:ext cx="4285604" cy="2227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53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i="1" dirty="0">
                          <a:solidFill>
                            <a:schemeClr val="bg1"/>
                          </a:solidFill>
                        </a:rPr>
                        <a:t>Essential to come together in person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Men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Whites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/>
                        <a:t>Women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All POCs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18 to 34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African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Americans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35 to 49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59%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North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56%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50 to 64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53%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South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49%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65/older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51%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Downtown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65%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73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62" y="374414"/>
            <a:ext cx="8124189" cy="857250"/>
          </a:xfrm>
        </p:spPr>
        <p:txBody>
          <a:bodyPr/>
          <a:lstStyle/>
          <a:p>
            <a:pPr algn="just"/>
            <a:r>
              <a:rPr lang="en-US" i="1" dirty="0"/>
              <a:t>OTT</a:t>
            </a:r>
            <a:r>
              <a:rPr lang="en-US" dirty="0"/>
              <a:t> participants believe they can make their community a better place to live.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906462"/>
              </p:ext>
            </p:extLst>
          </p:nvPr>
        </p:nvGraphicFramePr>
        <p:xfrm>
          <a:off x="2867823" y="1527514"/>
          <a:ext cx="4364182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31870" y="1863431"/>
            <a:ext cx="4667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87%</a:t>
            </a:r>
            <a:endParaRPr lang="en-US" sz="1100" b="1" dirty="0"/>
          </a:p>
        </p:txBody>
      </p:sp>
      <p:sp>
        <p:nvSpPr>
          <p:cNvPr id="10" name="Rectangle 9"/>
          <p:cNvSpPr/>
          <p:nvPr/>
        </p:nvSpPr>
        <p:spPr>
          <a:xfrm>
            <a:off x="1667592" y="1353247"/>
            <a:ext cx="6174080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i="1" dirty="0"/>
              <a:t>Impact people like me can have in making my community a better </a:t>
            </a:r>
            <a:r>
              <a:rPr lang="en-US" sz="1200" i="1" dirty="0" smtClean="0"/>
              <a:t>place</a:t>
            </a:r>
            <a:endParaRPr lang="en-US" sz="1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41487" y="3347591"/>
            <a:ext cx="1047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Big </a:t>
            </a:r>
            <a:br>
              <a:rPr lang="en-US" sz="1000" b="1" dirty="0">
                <a:solidFill>
                  <a:schemeClr val="bg1"/>
                </a:solidFill>
              </a:rPr>
            </a:br>
            <a:r>
              <a:rPr lang="en-US" sz="1000" b="1" dirty="0">
                <a:solidFill>
                  <a:schemeClr val="bg1"/>
                </a:solidFill>
              </a:rPr>
              <a:t>impact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798243"/>
              </p:ext>
            </p:extLst>
          </p:nvPr>
        </p:nvGraphicFramePr>
        <p:xfrm>
          <a:off x="4989666" y="1893792"/>
          <a:ext cx="1959922" cy="1298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i="1" dirty="0" smtClean="0">
                          <a:solidFill>
                            <a:schemeClr val="bg1"/>
                          </a:solidFill>
                        </a:rPr>
                        <a:t>Big/Moderate </a:t>
                      </a:r>
                      <a:r>
                        <a:rPr lang="en-US" sz="1000" i="1" dirty="0">
                          <a:solidFill>
                            <a:schemeClr val="bg1"/>
                          </a:solidFill>
                        </a:rPr>
                        <a:t>Impact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18 to 34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87%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35 to 49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91%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50 to 64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85%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65/older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80% 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4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desire to have a strong community for future generations is the biggest motivation for community involvement.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726244"/>
              </p:ext>
            </p:extLst>
          </p:nvPr>
        </p:nvGraphicFramePr>
        <p:xfrm>
          <a:off x="2821021" y="1468876"/>
          <a:ext cx="5932453" cy="3177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7669" y="1173640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TWO most motivating reasons to be involved and engaged in my community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078596"/>
              </p:ext>
            </p:extLst>
          </p:nvPr>
        </p:nvGraphicFramePr>
        <p:xfrm>
          <a:off x="109330" y="1579846"/>
          <a:ext cx="2868753" cy="2971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8753">
                  <a:extLst>
                    <a:ext uri="{9D8B030D-6E8A-4147-A177-3AD203B41FA5}">
                      <a16:colId xmlns:a16="http://schemas.microsoft.com/office/drawing/2014/main" val="36213841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4434840" algn="l"/>
                        </a:tabLs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Want community to be strong for youth/future generations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44714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4434840" algn="l"/>
                        </a:tabLs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Excited about potential for community’s future/want to help shape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679925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60065" algn="ctr"/>
                          <a:tab pos="5943600" algn="r"/>
                          <a:tab pos="4434840" algn="l"/>
                        </a:tabLs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Concerned about community’s direction/want to help address concerns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24222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4434840" algn="l"/>
                        </a:tabLs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Moral responsibility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96019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4434840" algn="l"/>
                        </a:tabLs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Specific issues interest/motivate me to get involved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523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59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36333" y="1050046"/>
            <a:ext cx="5215098" cy="2945492"/>
            <a:chOff x="780048" y="1262524"/>
            <a:chExt cx="5215098" cy="2945492"/>
          </a:xfrm>
        </p:grpSpPr>
        <p:grpSp>
          <p:nvGrpSpPr>
            <p:cNvPr id="6" name="Group 5"/>
            <p:cNvGrpSpPr/>
            <p:nvPr/>
          </p:nvGrpSpPr>
          <p:grpSpPr>
            <a:xfrm>
              <a:off x="780048" y="1262524"/>
              <a:ext cx="5052126" cy="2945492"/>
              <a:chOff x="662189" y="695355"/>
              <a:chExt cx="7186723" cy="4190005"/>
            </a:xfrm>
            <a:solidFill>
              <a:schemeClr val="bg1"/>
            </a:solidFill>
          </p:grpSpPr>
          <p:sp>
            <p:nvSpPr>
              <p:cNvPr id="9" name="Freeform 152"/>
              <p:cNvSpPr>
                <a:spLocks/>
              </p:cNvSpPr>
              <p:nvPr/>
            </p:nvSpPr>
            <p:spPr bwMode="auto">
              <a:xfrm>
                <a:off x="5577438" y="3917913"/>
                <a:ext cx="1253077" cy="902316"/>
              </a:xfrm>
              <a:custGeom>
                <a:avLst/>
                <a:gdLst>
                  <a:gd name="T0" fmla="*/ 536 w 728"/>
                  <a:gd name="T1" fmla="*/ 40 h 560"/>
                  <a:gd name="T2" fmla="*/ 520 w 728"/>
                  <a:gd name="T3" fmla="*/ 64 h 560"/>
                  <a:gd name="T4" fmla="*/ 528 w 728"/>
                  <a:gd name="T5" fmla="*/ 40 h 560"/>
                  <a:gd name="T6" fmla="*/ 552 w 728"/>
                  <a:gd name="T7" fmla="*/ 80 h 560"/>
                  <a:gd name="T8" fmla="*/ 568 w 728"/>
                  <a:gd name="T9" fmla="*/ 104 h 560"/>
                  <a:gd name="T10" fmla="*/ 600 w 728"/>
                  <a:gd name="T11" fmla="*/ 160 h 560"/>
                  <a:gd name="T12" fmla="*/ 584 w 728"/>
                  <a:gd name="T13" fmla="*/ 144 h 560"/>
                  <a:gd name="T14" fmla="*/ 616 w 728"/>
                  <a:gd name="T15" fmla="*/ 192 h 560"/>
                  <a:gd name="T16" fmla="*/ 664 w 728"/>
                  <a:gd name="T17" fmla="*/ 296 h 560"/>
                  <a:gd name="T18" fmla="*/ 704 w 728"/>
                  <a:gd name="T19" fmla="*/ 368 h 560"/>
                  <a:gd name="T20" fmla="*/ 720 w 728"/>
                  <a:gd name="T21" fmla="*/ 384 h 560"/>
                  <a:gd name="T22" fmla="*/ 720 w 728"/>
                  <a:gd name="T23" fmla="*/ 472 h 560"/>
                  <a:gd name="T24" fmla="*/ 712 w 728"/>
                  <a:gd name="T25" fmla="*/ 544 h 560"/>
                  <a:gd name="T26" fmla="*/ 672 w 728"/>
                  <a:gd name="T27" fmla="*/ 552 h 560"/>
                  <a:gd name="T28" fmla="*/ 640 w 728"/>
                  <a:gd name="T29" fmla="*/ 544 h 560"/>
                  <a:gd name="T30" fmla="*/ 656 w 728"/>
                  <a:gd name="T31" fmla="*/ 552 h 560"/>
                  <a:gd name="T32" fmla="*/ 656 w 728"/>
                  <a:gd name="T33" fmla="*/ 536 h 560"/>
                  <a:gd name="T34" fmla="*/ 648 w 728"/>
                  <a:gd name="T35" fmla="*/ 520 h 560"/>
                  <a:gd name="T36" fmla="*/ 640 w 728"/>
                  <a:gd name="T37" fmla="*/ 536 h 560"/>
                  <a:gd name="T38" fmla="*/ 584 w 728"/>
                  <a:gd name="T39" fmla="*/ 488 h 560"/>
                  <a:gd name="T40" fmla="*/ 552 w 728"/>
                  <a:gd name="T41" fmla="*/ 440 h 560"/>
                  <a:gd name="T42" fmla="*/ 536 w 728"/>
                  <a:gd name="T43" fmla="*/ 408 h 560"/>
                  <a:gd name="T44" fmla="*/ 528 w 728"/>
                  <a:gd name="T45" fmla="*/ 392 h 560"/>
                  <a:gd name="T46" fmla="*/ 528 w 728"/>
                  <a:gd name="T47" fmla="*/ 408 h 560"/>
                  <a:gd name="T48" fmla="*/ 496 w 728"/>
                  <a:gd name="T49" fmla="*/ 384 h 560"/>
                  <a:gd name="T50" fmla="*/ 480 w 728"/>
                  <a:gd name="T51" fmla="*/ 344 h 560"/>
                  <a:gd name="T52" fmla="*/ 480 w 728"/>
                  <a:gd name="T53" fmla="*/ 312 h 560"/>
                  <a:gd name="T54" fmla="*/ 464 w 728"/>
                  <a:gd name="T55" fmla="*/ 328 h 560"/>
                  <a:gd name="T56" fmla="*/ 456 w 728"/>
                  <a:gd name="T57" fmla="*/ 288 h 560"/>
                  <a:gd name="T58" fmla="*/ 456 w 728"/>
                  <a:gd name="T59" fmla="*/ 216 h 560"/>
                  <a:gd name="T60" fmla="*/ 440 w 728"/>
                  <a:gd name="T61" fmla="*/ 184 h 560"/>
                  <a:gd name="T62" fmla="*/ 408 w 728"/>
                  <a:gd name="T63" fmla="*/ 184 h 560"/>
                  <a:gd name="T64" fmla="*/ 392 w 728"/>
                  <a:gd name="T65" fmla="*/ 160 h 560"/>
                  <a:gd name="T66" fmla="*/ 328 w 728"/>
                  <a:gd name="T67" fmla="*/ 104 h 560"/>
                  <a:gd name="T68" fmla="*/ 288 w 728"/>
                  <a:gd name="T69" fmla="*/ 120 h 560"/>
                  <a:gd name="T70" fmla="*/ 248 w 728"/>
                  <a:gd name="T71" fmla="*/ 144 h 560"/>
                  <a:gd name="T72" fmla="*/ 248 w 728"/>
                  <a:gd name="T73" fmla="*/ 136 h 560"/>
                  <a:gd name="T74" fmla="*/ 208 w 728"/>
                  <a:gd name="T75" fmla="*/ 160 h 560"/>
                  <a:gd name="T76" fmla="*/ 208 w 728"/>
                  <a:gd name="T77" fmla="*/ 152 h 560"/>
                  <a:gd name="T78" fmla="*/ 200 w 728"/>
                  <a:gd name="T79" fmla="*/ 136 h 560"/>
                  <a:gd name="T80" fmla="*/ 192 w 728"/>
                  <a:gd name="T81" fmla="*/ 120 h 560"/>
                  <a:gd name="T82" fmla="*/ 184 w 728"/>
                  <a:gd name="T83" fmla="*/ 96 h 560"/>
                  <a:gd name="T84" fmla="*/ 168 w 728"/>
                  <a:gd name="T85" fmla="*/ 112 h 560"/>
                  <a:gd name="T86" fmla="*/ 104 w 728"/>
                  <a:gd name="T87" fmla="*/ 96 h 560"/>
                  <a:gd name="T88" fmla="*/ 120 w 728"/>
                  <a:gd name="T89" fmla="*/ 88 h 560"/>
                  <a:gd name="T90" fmla="*/ 80 w 728"/>
                  <a:gd name="T91" fmla="*/ 96 h 560"/>
                  <a:gd name="T92" fmla="*/ 48 w 728"/>
                  <a:gd name="T93" fmla="*/ 104 h 560"/>
                  <a:gd name="T94" fmla="*/ 56 w 728"/>
                  <a:gd name="T95" fmla="*/ 88 h 560"/>
                  <a:gd name="T96" fmla="*/ 40 w 728"/>
                  <a:gd name="T97" fmla="*/ 80 h 560"/>
                  <a:gd name="T98" fmla="*/ 32 w 728"/>
                  <a:gd name="T99" fmla="*/ 104 h 560"/>
                  <a:gd name="T100" fmla="*/ 24 w 728"/>
                  <a:gd name="T101" fmla="*/ 104 h 560"/>
                  <a:gd name="T102" fmla="*/ 24 w 728"/>
                  <a:gd name="T103" fmla="*/ 96 h 560"/>
                  <a:gd name="T104" fmla="*/ 8 w 728"/>
                  <a:gd name="T105" fmla="*/ 64 h 560"/>
                  <a:gd name="T106" fmla="*/ 224 w 728"/>
                  <a:gd name="T107" fmla="*/ 24 h 560"/>
                  <a:gd name="T108" fmla="*/ 464 w 728"/>
                  <a:gd name="T109" fmla="*/ 32 h 560"/>
                  <a:gd name="T110" fmla="*/ 488 w 728"/>
                  <a:gd name="T111" fmla="*/ 40 h 560"/>
                  <a:gd name="T112" fmla="*/ 488 w 728"/>
                  <a:gd name="T113" fmla="*/ 0 h 560"/>
                  <a:gd name="T114" fmla="*/ 528 w 728"/>
                  <a:gd name="T115" fmla="*/ 16 h 56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728"/>
                  <a:gd name="T175" fmla="*/ 0 h 560"/>
                  <a:gd name="T176" fmla="*/ 728 w 728"/>
                  <a:gd name="T177" fmla="*/ 560 h 56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728" h="560">
                    <a:moveTo>
                      <a:pt x="528" y="32"/>
                    </a:moveTo>
                    <a:lnTo>
                      <a:pt x="528" y="32"/>
                    </a:lnTo>
                    <a:lnTo>
                      <a:pt x="536" y="32"/>
                    </a:lnTo>
                    <a:lnTo>
                      <a:pt x="536" y="40"/>
                    </a:lnTo>
                    <a:lnTo>
                      <a:pt x="528" y="40"/>
                    </a:lnTo>
                    <a:lnTo>
                      <a:pt x="520" y="40"/>
                    </a:lnTo>
                    <a:lnTo>
                      <a:pt x="520" y="56"/>
                    </a:lnTo>
                    <a:lnTo>
                      <a:pt x="520" y="64"/>
                    </a:lnTo>
                    <a:lnTo>
                      <a:pt x="520" y="56"/>
                    </a:lnTo>
                    <a:lnTo>
                      <a:pt x="520" y="48"/>
                    </a:lnTo>
                    <a:lnTo>
                      <a:pt x="528" y="40"/>
                    </a:lnTo>
                    <a:lnTo>
                      <a:pt x="536" y="40"/>
                    </a:lnTo>
                    <a:lnTo>
                      <a:pt x="552" y="80"/>
                    </a:lnTo>
                    <a:lnTo>
                      <a:pt x="552" y="96"/>
                    </a:lnTo>
                    <a:lnTo>
                      <a:pt x="560" y="112"/>
                    </a:lnTo>
                    <a:lnTo>
                      <a:pt x="568" y="104"/>
                    </a:lnTo>
                    <a:lnTo>
                      <a:pt x="576" y="112"/>
                    </a:lnTo>
                    <a:lnTo>
                      <a:pt x="584" y="136"/>
                    </a:lnTo>
                    <a:lnTo>
                      <a:pt x="592" y="144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584" y="144"/>
                    </a:lnTo>
                    <a:lnTo>
                      <a:pt x="600" y="168"/>
                    </a:lnTo>
                    <a:lnTo>
                      <a:pt x="608" y="176"/>
                    </a:lnTo>
                    <a:lnTo>
                      <a:pt x="616" y="192"/>
                    </a:lnTo>
                    <a:lnTo>
                      <a:pt x="624" y="224"/>
                    </a:lnTo>
                    <a:lnTo>
                      <a:pt x="664" y="296"/>
                    </a:lnTo>
                    <a:lnTo>
                      <a:pt x="688" y="328"/>
                    </a:lnTo>
                    <a:lnTo>
                      <a:pt x="696" y="344"/>
                    </a:lnTo>
                    <a:lnTo>
                      <a:pt x="704" y="352"/>
                    </a:lnTo>
                    <a:lnTo>
                      <a:pt x="704" y="360"/>
                    </a:lnTo>
                    <a:lnTo>
                      <a:pt x="704" y="368"/>
                    </a:lnTo>
                    <a:lnTo>
                      <a:pt x="720" y="376"/>
                    </a:lnTo>
                    <a:lnTo>
                      <a:pt x="712" y="376"/>
                    </a:lnTo>
                    <a:lnTo>
                      <a:pt x="720" y="384"/>
                    </a:lnTo>
                    <a:lnTo>
                      <a:pt x="720" y="408"/>
                    </a:lnTo>
                    <a:lnTo>
                      <a:pt x="728" y="448"/>
                    </a:lnTo>
                    <a:lnTo>
                      <a:pt x="720" y="472"/>
                    </a:lnTo>
                    <a:lnTo>
                      <a:pt x="720" y="480"/>
                    </a:lnTo>
                    <a:lnTo>
                      <a:pt x="712" y="496"/>
                    </a:lnTo>
                    <a:lnTo>
                      <a:pt x="712" y="512"/>
                    </a:lnTo>
                    <a:lnTo>
                      <a:pt x="712" y="520"/>
                    </a:lnTo>
                    <a:lnTo>
                      <a:pt x="712" y="544"/>
                    </a:lnTo>
                    <a:lnTo>
                      <a:pt x="704" y="544"/>
                    </a:lnTo>
                    <a:lnTo>
                      <a:pt x="696" y="544"/>
                    </a:lnTo>
                    <a:lnTo>
                      <a:pt x="688" y="552"/>
                    </a:lnTo>
                    <a:lnTo>
                      <a:pt x="672" y="552"/>
                    </a:lnTo>
                    <a:lnTo>
                      <a:pt x="664" y="560"/>
                    </a:lnTo>
                    <a:lnTo>
                      <a:pt x="648" y="560"/>
                    </a:lnTo>
                    <a:lnTo>
                      <a:pt x="640" y="544"/>
                    </a:lnTo>
                    <a:lnTo>
                      <a:pt x="648" y="544"/>
                    </a:lnTo>
                    <a:lnTo>
                      <a:pt x="656" y="552"/>
                    </a:lnTo>
                    <a:lnTo>
                      <a:pt x="664" y="544"/>
                    </a:lnTo>
                    <a:lnTo>
                      <a:pt x="656" y="536"/>
                    </a:lnTo>
                    <a:lnTo>
                      <a:pt x="664" y="528"/>
                    </a:lnTo>
                    <a:lnTo>
                      <a:pt x="656" y="512"/>
                    </a:lnTo>
                    <a:lnTo>
                      <a:pt x="648" y="520"/>
                    </a:lnTo>
                    <a:lnTo>
                      <a:pt x="656" y="528"/>
                    </a:lnTo>
                    <a:lnTo>
                      <a:pt x="648" y="536"/>
                    </a:lnTo>
                    <a:lnTo>
                      <a:pt x="640" y="536"/>
                    </a:lnTo>
                    <a:lnTo>
                      <a:pt x="624" y="504"/>
                    </a:lnTo>
                    <a:lnTo>
                      <a:pt x="600" y="488"/>
                    </a:lnTo>
                    <a:lnTo>
                      <a:pt x="584" y="488"/>
                    </a:lnTo>
                    <a:lnTo>
                      <a:pt x="576" y="488"/>
                    </a:lnTo>
                    <a:lnTo>
                      <a:pt x="568" y="480"/>
                    </a:lnTo>
                    <a:lnTo>
                      <a:pt x="568" y="448"/>
                    </a:lnTo>
                    <a:lnTo>
                      <a:pt x="552" y="440"/>
                    </a:lnTo>
                    <a:lnTo>
                      <a:pt x="544" y="432"/>
                    </a:lnTo>
                    <a:lnTo>
                      <a:pt x="536" y="424"/>
                    </a:lnTo>
                    <a:lnTo>
                      <a:pt x="536" y="408"/>
                    </a:lnTo>
                    <a:lnTo>
                      <a:pt x="528" y="400"/>
                    </a:lnTo>
                    <a:lnTo>
                      <a:pt x="536" y="384"/>
                    </a:lnTo>
                    <a:lnTo>
                      <a:pt x="528" y="392"/>
                    </a:lnTo>
                    <a:lnTo>
                      <a:pt x="512" y="384"/>
                    </a:lnTo>
                    <a:lnTo>
                      <a:pt x="528" y="400"/>
                    </a:lnTo>
                    <a:lnTo>
                      <a:pt x="528" y="408"/>
                    </a:lnTo>
                    <a:lnTo>
                      <a:pt x="520" y="408"/>
                    </a:lnTo>
                    <a:lnTo>
                      <a:pt x="504" y="392"/>
                    </a:lnTo>
                    <a:lnTo>
                      <a:pt x="496" y="384"/>
                    </a:lnTo>
                    <a:lnTo>
                      <a:pt x="496" y="376"/>
                    </a:lnTo>
                    <a:lnTo>
                      <a:pt x="472" y="344"/>
                    </a:lnTo>
                    <a:lnTo>
                      <a:pt x="480" y="344"/>
                    </a:lnTo>
                    <a:lnTo>
                      <a:pt x="480" y="328"/>
                    </a:lnTo>
                    <a:lnTo>
                      <a:pt x="480" y="312"/>
                    </a:lnTo>
                    <a:lnTo>
                      <a:pt x="472" y="296"/>
                    </a:lnTo>
                    <a:lnTo>
                      <a:pt x="464" y="312"/>
                    </a:lnTo>
                    <a:lnTo>
                      <a:pt x="464" y="320"/>
                    </a:lnTo>
                    <a:lnTo>
                      <a:pt x="464" y="328"/>
                    </a:lnTo>
                    <a:lnTo>
                      <a:pt x="448" y="312"/>
                    </a:lnTo>
                    <a:lnTo>
                      <a:pt x="456" y="304"/>
                    </a:lnTo>
                    <a:lnTo>
                      <a:pt x="456" y="288"/>
                    </a:lnTo>
                    <a:lnTo>
                      <a:pt x="448" y="272"/>
                    </a:lnTo>
                    <a:lnTo>
                      <a:pt x="456" y="264"/>
                    </a:lnTo>
                    <a:lnTo>
                      <a:pt x="456" y="224"/>
                    </a:lnTo>
                    <a:lnTo>
                      <a:pt x="456" y="216"/>
                    </a:lnTo>
                    <a:lnTo>
                      <a:pt x="448" y="200"/>
                    </a:lnTo>
                    <a:lnTo>
                      <a:pt x="440" y="184"/>
                    </a:lnTo>
                    <a:lnTo>
                      <a:pt x="432" y="184"/>
                    </a:lnTo>
                    <a:lnTo>
                      <a:pt x="416" y="184"/>
                    </a:lnTo>
                    <a:lnTo>
                      <a:pt x="408" y="184"/>
                    </a:lnTo>
                    <a:lnTo>
                      <a:pt x="408" y="176"/>
                    </a:lnTo>
                    <a:lnTo>
                      <a:pt x="416" y="176"/>
                    </a:lnTo>
                    <a:lnTo>
                      <a:pt x="408" y="168"/>
                    </a:lnTo>
                    <a:lnTo>
                      <a:pt x="392" y="160"/>
                    </a:lnTo>
                    <a:lnTo>
                      <a:pt x="376" y="152"/>
                    </a:lnTo>
                    <a:lnTo>
                      <a:pt x="376" y="144"/>
                    </a:lnTo>
                    <a:lnTo>
                      <a:pt x="360" y="128"/>
                    </a:lnTo>
                    <a:lnTo>
                      <a:pt x="352" y="112"/>
                    </a:lnTo>
                    <a:lnTo>
                      <a:pt x="328" y="104"/>
                    </a:lnTo>
                    <a:lnTo>
                      <a:pt x="312" y="104"/>
                    </a:lnTo>
                    <a:lnTo>
                      <a:pt x="296" y="104"/>
                    </a:lnTo>
                    <a:lnTo>
                      <a:pt x="288" y="112"/>
                    </a:lnTo>
                    <a:lnTo>
                      <a:pt x="288" y="120"/>
                    </a:lnTo>
                    <a:lnTo>
                      <a:pt x="272" y="120"/>
                    </a:lnTo>
                    <a:lnTo>
                      <a:pt x="264" y="136"/>
                    </a:lnTo>
                    <a:lnTo>
                      <a:pt x="256" y="144"/>
                    </a:lnTo>
                    <a:lnTo>
                      <a:pt x="248" y="144"/>
                    </a:lnTo>
                    <a:lnTo>
                      <a:pt x="248" y="136"/>
                    </a:lnTo>
                    <a:lnTo>
                      <a:pt x="240" y="152"/>
                    </a:lnTo>
                    <a:lnTo>
                      <a:pt x="232" y="152"/>
                    </a:lnTo>
                    <a:lnTo>
                      <a:pt x="224" y="152"/>
                    </a:lnTo>
                    <a:lnTo>
                      <a:pt x="208" y="160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44"/>
                    </a:lnTo>
                    <a:lnTo>
                      <a:pt x="200" y="136"/>
                    </a:lnTo>
                    <a:lnTo>
                      <a:pt x="176" y="120"/>
                    </a:lnTo>
                    <a:lnTo>
                      <a:pt x="192" y="120"/>
                    </a:lnTo>
                    <a:lnTo>
                      <a:pt x="184" y="112"/>
                    </a:lnTo>
                    <a:lnTo>
                      <a:pt x="176" y="112"/>
                    </a:lnTo>
                    <a:lnTo>
                      <a:pt x="184" y="96"/>
                    </a:lnTo>
                    <a:lnTo>
                      <a:pt x="168" y="96"/>
                    </a:lnTo>
                    <a:lnTo>
                      <a:pt x="168" y="112"/>
                    </a:lnTo>
                    <a:lnTo>
                      <a:pt x="152" y="104"/>
                    </a:lnTo>
                    <a:lnTo>
                      <a:pt x="120" y="96"/>
                    </a:lnTo>
                    <a:lnTo>
                      <a:pt x="104" y="96"/>
                    </a:lnTo>
                    <a:lnTo>
                      <a:pt x="112" y="96"/>
                    </a:lnTo>
                    <a:lnTo>
                      <a:pt x="128" y="96"/>
                    </a:lnTo>
                    <a:lnTo>
                      <a:pt x="136" y="88"/>
                    </a:lnTo>
                    <a:lnTo>
                      <a:pt x="120" y="88"/>
                    </a:lnTo>
                    <a:lnTo>
                      <a:pt x="88" y="88"/>
                    </a:lnTo>
                    <a:lnTo>
                      <a:pt x="80" y="96"/>
                    </a:lnTo>
                    <a:lnTo>
                      <a:pt x="64" y="96"/>
                    </a:lnTo>
                    <a:lnTo>
                      <a:pt x="56" y="104"/>
                    </a:lnTo>
                    <a:lnTo>
                      <a:pt x="48" y="104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40" y="88"/>
                    </a:lnTo>
                    <a:lnTo>
                      <a:pt x="40" y="96"/>
                    </a:lnTo>
                    <a:lnTo>
                      <a:pt x="32" y="104"/>
                    </a:lnTo>
                    <a:lnTo>
                      <a:pt x="32" y="112"/>
                    </a:lnTo>
                    <a:lnTo>
                      <a:pt x="16" y="112"/>
                    </a:lnTo>
                    <a:lnTo>
                      <a:pt x="24" y="104"/>
                    </a:lnTo>
                    <a:lnTo>
                      <a:pt x="24" y="96"/>
                    </a:lnTo>
                    <a:lnTo>
                      <a:pt x="16" y="96"/>
                    </a:lnTo>
                    <a:lnTo>
                      <a:pt x="24" y="96"/>
                    </a:lnTo>
                    <a:lnTo>
                      <a:pt x="16" y="88"/>
                    </a:lnTo>
                    <a:lnTo>
                      <a:pt x="24" y="88"/>
                    </a:lnTo>
                    <a:lnTo>
                      <a:pt x="24" y="72"/>
                    </a:lnTo>
                    <a:lnTo>
                      <a:pt x="8" y="64"/>
                    </a:lnTo>
                    <a:lnTo>
                      <a:pt x="0" y="64"/>
                    </a:lnTo>
                    <a:lnTo>
                      <a:pt x="0" y="48"/>
                    </a:lnTo>
                    <a:lnTo>
                      <a:pt x="224" y="24"/>
                    </a:lnTo>
                    <a:lnTo>
                      <a:pt x="240" y="48"/>
                    </a:lnTo>
                    <a:lnTo>
                      <a:pt x="464" y="32"/>
                    </a:lnTo>
                    <a:lnTo>
                      <a:pt x="472" y="48"/>
                    </a:lnTo>
                    <a:lnTo>
                      <a:pt x="488" y="48"/>
                    </a:lnTo>
                    <a:lnTo>
                      <a:pt x="488" y="40"/>
                    </a:lnTo>
                    <a:lnTo>
                      <a:pt x="480" y="32"/>
                    </a:lnTo>
                    <a:lnTo>
                      <a:pt x="480" y="24"/>
                    </a:lnTo>
                    <a:lnTo>
                      <a:pt x="480" y="8"/>
                    </a:lnTo>
                    <a:lnTo>
                      <a:pt x="488" y="0"/>
                    </a:lnTo>
                    <a:lnTo>
                      <a:pt x="496" y="8"/>
                    </a:lnTo>
                    <a:lnTo>
                      <a:pt x="512" y="8"/>
                    </a:lnTo>
                    <a:lnTo>
                      <a:pt x="520" y="8"/>
                    </a:lnTo>
                    <a:lnTo>
                      <a:pt x="528" y="8"/>
                    </a:lnTo>
                    <a:lnTo>
                      <a:pt x="528" y="16"/>
                    </a:lnTo>
                    <a:lnTo>
                      <a:pt x="528" y="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Freeform 104"/>
              <p:cNvSpPr>
                <a:spLocks/>
              </p:cNvSpPr>
              <p:nvPr/>
            </p:nvSpPr>
            <p:spPr bwMode="auto">
              <a:xfrm>
                <a:off x="1006965" y="695355"/>
                <a:ext cx="908299" cy="632300"/>
              </a:xfrm>
              <a:custGeom>
                <a:avLst/>
                <a:gdLst>
                  <a:gd name="T0" fmla="*/ 56 w 528"/>
                  <a:gd name="T1" fmla="*/ 56 h 392"/>
                  <a:gd name="T2" fmla="*/ 96 w 528"/>
                  <a:gd name="T3" fmla="*/ 72 h 392"/>
                  <a:gd name="T4" fmla="*/ 120 w 528"/>
                  <a:gd name="T5" fmla="*/ 88 h 392"/>
                  <a:gd name="T6" fmla="*/ 128 w 528"/>
                  <a:gd name="T7" fmla="*/ 96 h 392"/>
                  <a:gd name="T8" fmla="*/ 136 w 528"/>
                  <a:gd name="T9" fmla="*/ 96 h 392"/>
                  <a:gd name="T10" fmla="*/ 120 w 528"/>
                  <a:gd name="T11" fmla="*/ 128 h 392"/>
                  <a:gd name="T12" fmla="*/ 128 w 528"/>
                  <a:gd name="T13" fmla="*/ 112 h 392"/>
                  <a:gd name="T14" fmla="*/ 88 w 528"/>
                  <a:gd name="T15" fmla="*/ 144 h 392"/>
                  <a:gd name="T16" fmla="*/ 96 w 528"/>
                  <a:gd name="T17" fmla="*/ 160 h 392"/>
                  <a:gd name="T18" fmla="*/ 120 w 528"/>
                  <a:gd name="T19" fmla="*/ 128 h 392"/>
                  <a:gd name="T20" fmla="*/ 144 w 528"/>
                  <a:gd name="T21" fmla="*/ 112 h 392"/>
                  <a:gd name="T22" fmla="*/ 136 w 528"/>
                  <a:gd name="T23" fmla="*/ 128 h 392"/>
                  <a:gd name="T24" fmla="*/ 136 w 528"/>
                  <a:gd name="T25" fmla="*/ 144 h 392"/>
                  <a:gd name="T26" fmla="*/ 120 w 528"/>
                  <a:gd name="T27" fmla="*/ 176 h 392"/>
                  <a:gd name="T28" fmla="*/ 112 w 528"/>
                  <a:gd name="T29" fmla="*/ 168 h 392"/>
                  <a:gd name="T30" fmla="*/ 112 w 528"/>
                  <a:gd name="T31" fmla="*/ 160 h 392"/>
                  <a:gd name="T32" fmla="*/ 88 w 528"/>
                  <a:gd name="T33" fmla="*/ 176 h 392"/>
                  <a:gd name="T34" fmla="*/ 104 w 528"/>
                  <a:gd name="T35" fmla="*/ 184 h 392"/>
                  <a:gd name="T36" fmla="*/ 128 w 528"/>
                  <a:gd name="T37" fmla="*/ 176 h 392"/>
                  <a:gd name="T38" fmla="*/ 144 w 528"/>
                  <a:gd name="T39" fmla="*/ 168 h 392"/>
                  <a:gd name="T40" fmla="*/ 144 w 528"/>
                  <a:gd name="T41" fmla="*/ 136 h 392"/>
                  <a:gd name="T42" fmla="*/ 168 w 528"/>
                  <a:gd name="T43" fmla="*/ 104 h 392"/>
                  <a:gd name="T44" fmla="*/ 160 w 528"/>
                  <a:gd name="T45" fmla="*/ 88 h 392"/>
                  <a:gd name="T46" fmla="*/ 152 w 528"/>
                  <a:gd name="T47" fmla="*/ 88 h 392"/>
                  <a:gd name="T48" fmla="*/ 160 w 528"/>
                  <a:gd name="T49" fmla="*/ 80 h 392"/>
                  <a:gd name="T50" fmla="*/ 152 w 528"/>
                  <a:gd name="T51" fmla="*/ 56 h 392"/>
                  <a:gd name="T52" fmla="*/ 160 w 528"/>
                  <a:gd name="T53" fmla="*/ 48 h 392"/>
                  <a:gd name="T54" fmla="*/ 168 w 528"/>
                  <a:gd name="T55" fmla="*/ 48 h 392"/>
                  <a:gd name="T56" fmla="*/ 168 w 528"/>
                  <a:gd name="T57" fmla="*/ 32 h 392"/>
                  <a:gd name="T58" fmla="*/ 160 w 528"/>
                  <a:gd name="T59" fmla="*/ 0 h 392"/>
                  <a:gd name="T60" fmla="*/ 528 w 528"/>
                  <a:gd name="T61" fmla="*/ 96 h 392"/>
                  <a:gd name="T62" fmla="*/ 480 w 528"/>
                  <a:gd name="T63" fmla="*/ 368 h 392"/>
                  <a:gd name="T64" fmla="*/ 472 w 528"/>
                  <a:gd name="T65" fmla="*/ 392 h 392"/>
                  <a:gd name="T66" fmla="*/ 288 w 528"/>
                  <a:gd name="T67" fmla="*/ 360 h 392"/>
                  <a:gd name="T68" fmla="*/ 256 w 528"/>
                  <a:gd name="T69" fmla="*/ 360 h 392"/>
                  <a:gd name="T70" fmla="*/ 208 w 528"/>
                  <a:gd name="T71" fmla="*/ 360 h 392"/>
                  <a:gd name="T72" fmla="*/ 176 w 528"/>
                  <a:gd name="T73" fmla="*/ 360 h 392"/>
                  <a:gd name="T74" fmla="*/ 136 w 528"/>
                  <a:gd name="T75" fmla="*/ 336 h 392"/>
                  <a:gd name="T76" fmla="*/ 72 w 528"/>
                  <a:gd name="T77" fmla="*/ 328 h 392"/>
                  <a:gd name="T78" fmla="*/ 72 w 528"/>
                  <a:gd name="T79" fmla="*/ 288 h 392"/>
                  <a:gd name="T80" fmla="*/ 40 w 528"/>
                  <a:gd name="T81" fmla="*/ 264 h 392"/>
                  <a:gd name="T82" fmla="*/ 24 w 528"/>
                  <a:gd name="T83" fmla="*/ 248 h 392"/>
                  <a:gd name="T84" fmla="*/ 0 w 528"/>
                  <a:gd name="T85" fmla="*/ 240 h 392"/>
                  <a:gd name="T86" fmla="*/ 0 w 528"/>
                  <a:gd name="T87" fmla="*/ 232 h 392"/>
                  <a:gd name="T88" fmla="*/ 8 w 528"/>
                  <a:gd name="T89" fmla="*/ 208 h 392"/>
                  <a:gd name="T90" fmla="*/ 8 w 528"/>
                  <a:gd name="T91" fmla="*/ 232 h 392"/>
                  <a:gd name="T92" fmla="*/ 16 w 528"/>
                  <a:gd name="T93" fmla="*/ 208 h 392"/>
                  <a:gd name="T94" fmla="*/ 24 w 528"/>
                  <a:gd name="T95" fmla="*/ 192 h 392"/>
                  <a:gd name="T96" fmla="*/ 8 w 528"/>
                  <a:gd name="T97" fmla="*/ 176 h 392"/>
                  <a:gd name="T98" fmla="*/ 32 w 528"/>
                  <a:gd name="T99" fmla="*/ 176 h 392"/>
                  <a:gd name="T100" fmla="*/ 24 w 528"/>
                  <a:gd name="T101" fmla="*/ 168 h 392"/>
                  <a:gd name="T102" fmla="*/ 16 w 528"/>
                  <a:gd name="T103" fmla="*/ 168 h 392"/>
                  <a:gd name="T104" fmla="*/ 16 w 528"/>
                  <a:gd name="T105" fmla="*/ 136 h 392"/>
                  <a:gd name="T106" fmla="*/ 8 w 528"/>
                  <a:gd name="T107" fmla="*/ 64 h 39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8"/>
                  <a:gd name="T163" fmla="*/ 0 h 392"/>
                  <a:gd name="T164" fmla="*/ 528 w 528"/>
                  <a:gd name="T165" fmla="*/ 392 h 39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8" h="392">
                    <a:moveTo>
                      <a:pt x="16" y="32"/>
                    </a:moveTo>
                    <a:lnTo>
                      <a:pt x="16" y="24"/>
                    </a:lnTo>
                    <a:lnTo>
                      <a:pt x="24" y="32"/>
                    </a:lnTo>
                    <a:lnTo>
                      <a:pt x="56" y="56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20" y="88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28" y="88"/>
                    </a:lnTo>
                    <a:lnTo>
                      <a:pt x="128" y="80"/>
                    </a:lnTo>
                    <a:lnTo>
                      <a:pt x="136" y="80"/>
                    </a:lnTo>
                    <a:lnTo>
                      <a:pt x="136" y="96"/>
                    </a:lnTo>
                    <a:lnTo>
                      <a:pt x="136" y="104"/>
                    </a:lnTo>
                    <a:lnTo>
                      <a:pt x="136" y="112"/>
                    </a:lnTo>
                    <a:lnTo>
                      <a:pt x="120" y="128"/>
                    </a:lnTo>
                    <a:lnTo>
                      <a:pt x="120" y="120"/>
                    </a:lnTo>
                    <a:lnTo>
                      <a:pt x="128" y="112"/>
                    </a:lnTo>
                    <a:lnTo>
                      <a:pt x="104" y="136"/>
                    </a:lnTo>
                    <a:lnTo>
                      <a:pt x="88" y="144"/>
                    </a:lnTo>
                    <a:lnTo>
                      <a:pt x="88" y="152"/>
                    </a:lnTo>
                    <a:lnTo>
                      <a:pt x="96" y="160"/>
                    </a:lnTo>
                    <a:lnTo>
                      <a:pt x="104" y="152"/>
                    </a:lnTo>
                    <a:lnTo>
                      <a:pt x="96" y="144"/>
                    </a:lnTo>
                    <a:lnTo>
                      <a:pt x="120" y="128"/>
                    </a:lnTo>
                    <a:lnTo>
                      <a:pt x="144" y="112"/>
                    </a:lnTo>
                    <a:lnTo>
                      <a:pt x="144" y="120"/>
                    </a:lnTo>
                    <a:lnTo>
                      <a:pt x="144" y="128"/>
                    </a:lnTo>
                    <a:lnTo>
                      <a:pt x="136" y="128"/>
                    </a:lnTo>
                    <a:lnTo>
                      <a:pt x="128" y="136"/>
                    </a:lnTo>
                    <a:lnTo>
                      <a:pt x="128" y="144"/>
                    </a:lnTo>
                    <a:lnTo>
                      <a:pt x="136" y="144"/>
                    </a:lnTo>
                    <a:lnTo>
                      <a:pt x="128" y="168"/>
                    </a:lnTo>
                    <a:lnTo>
                      <a:pt x="120" y="176"/>
                    </a:lnTo>
                    <a:lnTo>
                      <a:pt x="120" y="168"/>
                    </a:lnTo>
                    <a:lnTo>
                      <a:pt x="128" y="160"/>
                    </a:lnTo>
                    <a:lnTo>
                      <a:pt x="112" y="168"/>
                    </a:lnTo>
                    <a:lnTo>
                      <a:pt x="112" y="176"/>
                    </a:lnTo>
                    <a:lnTo>
                      <a:pt x="112" y="168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88" y="168"/>
                    </a:lnTo>
                    <a:lnTo>
                      <a:pt x="88" y="176"/>
                    </a:lnTo>
                    <a:lnTo>
                      <a:pt x="96" y="176"/>
                    </a:lnTo>
                    <a:lnTo>
                      <a:pt x="104" y="176"/>
                    </a:lnTo>
                    <a:lnTo>
                      <a:pt x="104" y="184"/>
                    </a:lnTo>
                    <a:lnTo>
                      <a:pt x="112" y="184"/>
                    </a:lnTo>
                    <a:lnTo>
                      <a:pt x="120" y="176"/>
                    </a:lnTo>
                    <a:lnTo>
                      <a:pt x="128" y="176"/>
                    </a:lnTo>
                    <a:lnTo>
                      <a:pt x="136" y="176"/>
                    </a:lnTo>
                    <a:lnTo>
                      <a:pt x="144" y="168"/>
                    </a:lnTo>
                    <a:lnTo>
                      <a:pt x="144" y="152"/>
                    </a:lnTo>
                    <a:lnTo>
                      <a:pt x="152" y="144"/>
                    </a:lnTo>
                    <a:lnTo>
                      <a:pt x="144" y="136"/>
                    </a:lnTo>
                    <a:lnTo>
                      <a:pt x="152" y="120"/>
                    </a:lnTo>
                    <a:lnTo>
                      <a:pt x="168" y="104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52" y="88"/>
                    </a:lnTo>
                    <a:lnTo>
                      <a:pt x="152" y="80"/>
                    </a:lnTo>
                    <a:lnTo>
                      <a:pt x="160" y="80"/>
                    </a:lnTo>
                    <a:lnTo>
                      <a:pt x="168" y="80"/>
                    </a:lnTo>
                    <a:lnTo>
                      <a:pt x="160" y="64"/>
                    </a:lnTo>
                    <a:lnTo>
                      <a:pt x="160" y="56"/>
                    </a:lnTo>
                    <a:lnTo>
                      <a:pt x="152" y="56"/>
                    </a:lnTo>
                    <a:lnTo>
                      <a:pt x="152" y="48"/>
                    </a:lnTo>
                    <a:lnTo>
                      <a:pt x="160" y="40"/>
                    </a:lnTo>
                    <a:lnTo>
                      <a:pt x="160" y="48"/>
                    </a:lnTo>
                    <a:lnTo>
                      <a:pt x="160" y="56"/>
                    </a:lnTo>
                    <a:lnTo>
                      <a:pt x="168" y="56"/>
                    </a:lnTo>
                    <a:lnTo>
                      <a:pt x="160" y="48"/>
                    </a:lnTo>
                    <a:lnTo>
                      <a:pt x="168" y="48"/>
                    </a:lnTo>
                    <a:lnTo>
                      <a:pt x="168" y="40"/>
                    </a:lnTo>
                    <a:lnTo>
                      <a:pt x="168" y="32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60" y="0"/>
                    </a:lnTo>
                    <a:lnTo>
                      <a:pt x="184" y="8"/>
                    </a:lnTo>
                    <a:lnTo>
                      <a:pt x="264" y="32"/>
                    </a:lnTo>
                    <a:lnTo>
                      <a:pt x="456" y="80"/>
                    </a:lnTo>
                    <a:lnTo>
                      <a:pt x="528" y="96"/>
                    </a:lnTo>
                    <a:lnTo>
                      <a:pt x="480" y="344"/>
                    </a:lnTo>
                    <a:lnTo>
                      <a:pt x="472" y="352"/>
                    </a:lnTo>
                    <a:lnTo>
                      <a:pt x="480" y="368"/>
                    </a:lnTo>
                    <a:lnTo>
                      <a:pt x="480" y="376"/>
                    </a:lnTo>
                    <a:lnTo>
                      <a:pt x="472" y="384"/>
                    </a:lnTo>
                    <a:lnTo>
                      <a:pt x="472" y="392"/>
                    </a:lnTo>
                    <a:lnTo>
                      <a:pt x="336" y="360"/>
                    </a:lnTo>
                    <a:lnTo>
                      <a:pt x="320" y="360"/>
                    </a:lnTo>
                    <a:lnTo>
                      <a:pt x="296" y="360"/>
                    </a:lnTo>
                    <a:lnTo>
                      <a:pt x="288" y="360"/>
                    </a:lnTo>
                    <a:lnTo>
                      <a:pt x="288" y="352"/>
                    </a:lnTo>
                    <a:lnTo>
                      <a:pt x="280" y="360"/>
                    </a:lnTo>
                    <a:lnTo>
                      <a:pt x="256" y="360"/>
                    </a:lnTo>
                    <a:lnTo>
                      <a:pt x="240" y="368"/>
                    </a:lnTo>
                    <a:lnTo>
                      <a:pt x="216" y="368"/>
                    </a:lnTo>
                    <a:lnTo>
                      <a:pt x="216" y="360"/>
                    </a:lnTo>
                    <a:lnTo>
                      <a:pt x="208" y="360"/>
                    </a:lnTo>
                    <a:lnTo>
                      <a:pt x="200" y="360"/>
                    </a:lnTo>
                    <a:lnTo>
                      <a:pt x="192" y="360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68" y="352"/>
                    </a:lnTo>
                    <a:lnTo>
                      <a:pt x="152" y="336"/>
                    </a:lnTo>
                    <a:lnTo>
                      <a:pt x="136" y="336"/>
                    </a:lnTo>
                    <a:lnTo>
                      <a:pt x="128" y="344"/>
                    </a:lnTo>
                    <a:lnTo>
                      <a:pt x="112" y="344"/>
                    </a:lnTo>
                    <a:lnTo>
                      <a:pt x="88" y="344"/>
                    </a:lnTo>
                    <a:lnTo>
                      <a:pt x="80" y="336"/>
                    </a:lnTo>
                    <a:lnTo>
                      <a:pt x="72" y="328"/>
                    </a:lnTo>
                    <a:lnTo>
                      <a:pt x="64" y="320"/>
                    </a:lnTo>
                    <a:lnTo>
                      <a:pt x="64" y="312"/>
                    </a:lnTo>
                    <a:lnTo>
                      <a:pt x="72" y="304"/>
                    </a:lnTo>
                    <a:lnTo>
                      <a:pt x="72" y="288"/>
                    </a:lnTo>
                    <a:lnTo>
                      <a:pt x="64" y="272"/>
                    </a:lnTo>
                    <a:lnTo>
                      <a:pt x="48" y="264"/>
                    </a:lnTo>
                    <a:lnTo>
                      <a:pt x="40" y="264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16" y="248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0" y="232"/>
                    </a:lnTo>
                    <a:lnTo>
                      <a:pt x="0" y="224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24" y="200"/>
                    </a:lnTo>
                    <a:lnTo>
                      <a:pt x="24" y="192"/>
                    </a:lnTo>
                    <a:lnTo>
                      <a:pt x="16" y="200"/>
                    </a:lnTo>
                    <a:lnTo>
                      <a:pt x="8" y="200"/>
                    </a:lnTo>
                    <a:lnTo>
                      <a:pt x="8" y="176"/>
                    </a:lnTo>
                    <a:lnTo>
                      <a:pt x="16" y="176"/>
                    </a:lnTo>
                    <a:lnTo>
                      <a:pt x="16" y="184"/>
                    </a:lnTo>
                    <a:lnTo>
                      <a:pt x="16" y="176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16" y="168"/>
                    </a:lnTo>
                    <a:lnTo>
                      <a:pt x="8" y="168"/>
                    </a:lnTo>
                    <a:lnTo>
                      <a:pt x="8" y="160"/>
                    </a:lnTo>
                    <a:lnTo>
                      <a:pt x="16" y="160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8" y="64"/>
                    </a:lnTo>
                    <a:lnTo>
                      <a:pt x="8" y="48"/>
                    </a:lnTo>
                    <a:lnTo>
                      <a:pt x="8" y="40"/>
                    </a:lnTo>
                    <a:lnTo>
                      <a:pt x="16" y="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05"/>
              <p:cNvSpPr>
                <a:spLocks/>
              </p:cNvSpPr>
              <p:nvPr/>
            </p:nvSpPr>
            <p:spPr bwMode="auto">
              <a:xfrm>
                <a:off x="759248" y="1095629"/>
                <a:ext cx="1100969" cy="862968"/>
              </a:xfrm>
              <a:custGeom>
                <a:avLst/>
                <a:gdLst>
                  <a:gd name="T0" fmla="*/ 184 w 640"/>
                  <a:gd name="T1" fmla="*/ 16 h 536"/>
                  <a:gd name="T2" fmla="*/ 176 w 640"/>
                  <a:gd name="T3" fmla="*/ 8 h 536"/>
                  <a:gd name="T4" fmla="*/ 176 w 640"/>
                  <a:gd name="T5" fmla="*/ 8 h 536"/>
                  <a:gd name="T6" fmla="*/ 168 w 640"/>
                  <a:gd name="T7" fmla="*/ 8 h 536"/>
                  <a:gd name="T8" fmla="*/ 160 w 640"/>
                  <a:gd name="T9" fmla="*/ 0 h 536"/>
                  <a:gd name="T10" fmla="*/ 152 w 640"/>
                  <a:gd name="T11" fmla="*/ 8 h 536"/>
                  <a:gd name="T12" fmla="*/ 144 w 640"/>
                  <a:gd name="T13" fmla="*/ 0 h 536"/>
                  <a:gd name="T14" fmla="*/ 144 w 640"/>
                  <a:gd name="T15" fmla="*/ 0 h 536"/>
                  <a:gd name="T16" fmla="*/ 144 w 640"/>
                  <a:gd name="T17" fmla="*/ 16 h 536"/>
                  <a:gd name="T18" fmla="*/ 136 w 640"/>
                  <a:gd name="T19" fmla="*/ 24 h 536"/>
                  <a:gd name="T20" fmla="*/ 136 w 640"/>
                  <a:gd name="T21" fmla="*/ 32 h 536"/>
                  <a:gd name="T22" fmla="*/ 136 w 640"/>
                  <a:gd name="T23" fmla="*/ 32 h 536"/>
                  <a:gd name="T24" fmla="*/ 136 w 640"/>
                  <a:gd name="T25" fmla="*/ 56 h 536"/>
                  <a:gd name="T26" fmla="*/ 128 w 640"/>
                  <a:gd name="T27" fmla="*/ 72 h 536"/>
                  <a:gd name="T28" fmla="*/ 112 w 640"/>
                  <a:gd name="T29" fmla="*/ 112 h 536"/>
                  <a:gd name="T30" fmla="*/ 96 w 640"/>
                  <a:gd name="T31" fmla="*/ 136 h 536"/>
                  <a:gd name="T32" fmla="*/ 80 w 640"/>
                  <a:gd name="T33" fmla="*/ 176 h 536"/>
                  <a:gd name="T34" fmla="*/ 80 w 640"/>
                  <a:gd name="T35" fmla="*/ 176 h 536"/>
                  <a:gd name="T36" fmla="*/ 40 w 640"/>
                  <a:gd name="T37" fmla="*/ 264 h 536"/>
                  <a:gd name="T38" fmla="*/ 32 w 640"/>
                  <a:gd name="T39" fmla="*/ 272 h 536"/>
                  <a:gd name="T40" fmla="*/ 8 w 640"/>
                  <a:gd name="T41" fmla="*/ 312 h 536"/>
                  <a:gd name="T42" fmla="*/ 8 w 640"/>
                  <a:gd name="T43" fmla="*/ 336 h 536"/>
                  <a:gd name="T44" fmla="*/ 8 w 640"/>
                  <a:gd name="T45" fmla="*/ 352 h 536"/>
                  <a:gd name="T46" fmla="*/ 0 w 640"/>
                  <a:gd name="T47" fmla="*/ 384 h 536"/>
                  <a:gd name="T48" fmla="*/ 8 w 640"/>
                  <a:gd name="T49" fmla="*/ 400 h 536"/>
                  <a:gd name="T50" fmla="*/ 280 w 640"/>
                  <a:gd name="T51" fmla="*/ 480 h 536"/>
                  <a:gd name="T52" fmla="*/ 480 w 640"/>
                  <a:gd name="T53" fmla="*/ 528 h 536"/>
                  <a:gd name="T54" fmla="*/ 520 w 640"/>
                  <a:gd name="T55" fmla="*/ 536 h 536"/>
                  <a:gd name="T56" fmla="*/ 560 w 640"/>
                  <a:gd name="T57" fmla="*/ 368 h 536"/>
                  <a:gd name="T58" fmla="*/ 576 w 640"/>
                  <a:gd name="T59" fmla="*/ 344 h 536"/>
                  <a:gd name="T60" fmla="*/ 576 w 640"/>
                  <a:gd name="T61" fmla="*/ 336 h 536"/>
                  <a:gd name="T62" fmla="*/ 576 w 640"/>
                  <a:gd name="T63" fmla="*/ 328 h 536"/>
                  <a:gd name="T64" fmla="*/ 576 w 640"/>
                  <a:gd name="T65" fmla="*/ 328 h 536"/>
                  <a:gd name="T66" fmla="*/ 560 w 640"/>
                  <a:gd name="T67" fmla="*/ 312 h 536"/>
                  <a:gd name="T68" fmla="*/ 560 w 640"/>
                  <a:gd name="T69" fmla="*/ 304 h 536"/>
                  <a:gd name="T70" fmla="*/ 568 w 640"/>
                  <a:gd name="T71" fmla="*/ 280 h 536"/>
                  <a:gd name="T72" fmla="*/ 600 w 640"/>
                  <a:gd name="T73" fmla="*/ 248 h 536"/>
                  <a:gd name="T74" fmla="*/ 600 w 640"/>
                  <a:gd name="T75" fmla="*/ 240 h 536"/>
                  <a:gd name="T76" fmla="*/ 640 w 640"/>
                  <a:gd name="T77" fmla="*/ 192 h 536"/>
                  <a:gd name="T78" fmla="*/ 640 w 640"/>
                  <a:gd name="T79" fmla="*/ 184 h 536"/>
                  <a:gd name="T80" fmla="*/ 632 w 640"/>
                  <a:gd name="T81" fmla="*/ 168 h 536"/>
                  <a:gd name="T82" fmla="*/ 616 w 640"/>
                  <a:gd name="T83" fmla="*/ 144 h 536"/>
                  <a:gd name="T84" fmla="*/ 480 w 640"/>
                  <a:gd name="T85" fmla="*/ 112 h 536"/>
                  <a:gd name="T86" fmla="*/ 464 w 640"/>
                  <a:gd name="T87" fmla="*/ 112 h 536"/>
                  <a:gd name="T88" fmla="*/ 432 w 640"/>
                  <a:gd name="T89" fmla="*/ 112 h 536"/>
                  <a:gd name="T90" fmla="*/ 424 w 640"/>
                  <a:gd name="T91" fmla="*/ 112 h 536"/>
                  <a:gd name="T92" fmla="*/ 424 w 640"/>
                  <a:gd name="T93" fmla="*/ 112 h 536"/>
                  <a:gd name="T94" fmla="*/ 400 w 640"/>
                  <a:gd name="T95" fmla="*/ 112 h 536"/>
                  <a:gd name="T96" fmla="*/ 360 w 640"/>
                  <a:gd name="T97" fmla="*/ 120 h 536"/>
                  <a:gd name="T98" fmla="*/ 352 w 640"/>
                  <a:gd name="T99" fmla="*/ 112 h 536"/>
                  <a:gd name="T100" fmla="*/ 344 w 640"/>
                  <a:gd name="T101" fmla="*/ 112 h 536"/>
                  <a:gd name="T102" fmla="*/ 328 w 640"/>
                  <a:gd name="T103" fmla="*/ 112 h 536"/>
                  <a:gd name="T104" fmla="*/ 320 w 640"/>
                  <a:gd name="T105" fmla="*/ 112 h 536"/>
                  <a:gd name="T106" fmla="*/ 296 w 640"/>
                  <a:gd name="T107" fmla="*/ 88 h 536"/>
                  <a:gd name="T108" fmla="*/ 280 w 640"/>
                  <a:gd name="T109" fmla="*/ 88 h 536"/>
                  <a:gd name="T110" fmla="*/ 256 w 640"/>
                  <a:gd name="T111" fmla="*/ 96 h 536"/>
                  <a:gd name="T112" fmla="*/ 224 w 640"/>
                  <a:gd name="T113" fmla="*/ 88 h 536"/>
                  <a:gd name="T114" fmla="*/ 216 w 640"/>
                  <a:gd name="T115" fmla="*/ 80 h 536"/>
                  <a:gd name="T116" fmla="*/ 208 w 640"/>
                  <a:gd name="T117" fmla="*/ 64 h 536"/>
                  <a:gd name="T118" fmla="*/ 216 w 640"/>
                  <a:gd name="T119" fmla="*/ 40 h 536"/>
                  <a:gd name="T120" fmla="*/ 192 w 640"/>
                  <a:gd name="T121" fmla="*/ 16 h 536"/>
                  <a:gd name="T122" fmla="*/ 184 w 640"/>
                  <a:gd name="T123" fmla="*/ 16 h 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640"/>
                  <a:gd name="T187" fmla="*/ 0 h 536"/>
                  <a:gd name="T188" fmla="*/ 640 w 640"/>
                  <a:gd name="T189" fmla="*/ 536 h 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640" h="536">
                    <a:moveTo>
                      <a:pt x="192" y="16"/>
                    </a:moveTo>
                    <a:lnTo>
                      <a:pt x="184" y="16"/>
                    </a:lnTo>
                    <a:lnTo>
                      <a:pt x="184" y="8"/>
                    </a:lnTo>
                    <a:lnTo>
                      <a:pt x="176" y="8"/>
                    </a:lnTo>
                    <a:lnTo>
                      <a:pt x="168" y="8"/>
                    </a:lnTo>
                    <a:lnTo>
                      <a:pt x="160" y="8"/>
                    </a:lnTo>
                    <a:lnTo>
                      <a:pt x="160" y="0"/>
                    </a:lnTo>
                    <a:lnTo>
                      <a:pt x="152" y="8"/>
                    </a:lnTo>
                    <a:lnTo>
                      <a:pt x="152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44" y="16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28" y="48"/>
                    </a:lnTo>
                    <a:lnTo>
                      <a:pt x="136" y="56"/>
                    </a:lnTo>
                    <a:lnTo>
                      <a:pt x="128" y="72"/>
                    </a:lnTo>
                    <a:lnTo>
                      <a:pt x="112" y="112"/>
                    </a:lnTo>
                    <a:lnTo>
                      <a:pt x="96" y="136"/>
                    </a:lnTo>
                    <a:lnTo>
                      <a:pt x="80" y="176"/>
                    </a:lnTo>
                    <a:lnTo>
                      <a:pt x="64" y="224"/>
                    </a:lnTo>
                    <a:lnTo>
                      <a:pt x="40" y="264"/>
                    </a:lnTo>
                    <a:lnTo>
                      <a:pt x="32" y="272"/>
                    </a:lnTo>
                    <a:lnTo>
                      <a:pt x="24" y="288"/>
                    </a:lnTo>
                    <a:lnTo>
                      <a:pt x="8" y="312"/>
                    </a:lnTo>
                    <a:lnTo>
                      <a:pt x="8" y="320"/>
                    </a:lnTo>
                    <a:lnTo>
                      <a:pt x="8" y="336"/>
                    </a:lnTo>
                    <a:lnTo>
                      <a:pt x="8" y="344"/>
                    </a:lnTo>
                    <a:lnTo>
                      <a:pt x="8" y="352"/>
                    </a:lnTo>
                    <a:lnTo>
                      <a:pt x="0" y="368"/>
                    </a:lnTo>
                    <a:lnTo>
                      <a:pt x="0" y="384"/>
                    </a:lnTo>
                    <a:lnTo>
                      <a:pt x="0" y="392"/>
                    </a:lnTo>
                    <a:lnTo>
                      <a:pt x="8" y="400"/>
                    </a:lnTo>
                    <a:lnTo>
                      <a:pt x="24" y="416"/>
                    </a:lnTo>
                    <a:lnTo>
                      <a:pt x="280" y="480"/>
                    </a:lnTo>
                    <a:lnTo>
                      <a:pt x="392" y="504"/>
                    </a:lnTo>
                    <a:lnTo>
                      <a:pt x="480" y="528"/>
                    </a:lnTo>
                    <a:lnTo>
                      <a:pt x="520" y="536"/>
                    </a:lnTo>
                    <a:lnTo>
                      <a:pt x="560" y="384"/>
                    </a:lnTo>
                    <a:lnTo>
                      <a:pt x="560" y="368"/>
                    </a:lnTo>
                    <a:lnTo>
                      <a:pt x="576" y="344"/>
                    </a:lnTo>
                    <a:lnTo>
                      <a:pt x="576" y="336"/>
                    </a:lnTo>
                    <a:lnTo>
                      <a:pt x="576" y="328"/>
                    </a:lnTo>
                    <a:lnTo>
                      <a:pt x="576" y="320"/>
                    </a:lnTo>
                    <a:lnTo>
                      <a:pt x="560" y="312"/>
                    </a:lnTo>
                    <a:lnTo>
                      <a:pt x="560" y="304"/>
                    </a:lnTo>
                    <a:lnTo>
                      <a:pt x="568" y="296"/>
                    </a:lnTo>
                    <a:lnTo>
                      <a:pt x="568" y="280"/>
                    </a:lnTo>
                    <a:lnTo>
                      <a:pt x="592" y="256"/>
                    </a:lnTo>
                    <a:lnTo>
                      <a:pt x="600" y="248"/>
                    </a:lnTo>
                    <a:lnTo>
                      <a:pt x="600" y="240"/>
                    </a:lnTo>
                    <a:lnTo>
                      <a:pt x="640" y="192"/>
                    </a:lnTo>
                    <a:lnTo>
                      <a:pt x="640" y="184"/>
                    </a:lnTo>
                    <a:lnTo>
                      <a:pt x="640" y="176"/>
                    </a:lnTo>
                    <a:lnTo>
                      <a:pt x="632" y="168"/>
                    </a:lnTo>
                    <a:lnTo>
                      <a:pt x="616" y="144"/>
                    </a:lnTo>
                    <a:lnTo>
                      <a:pt x="480" y="112"/>
                    </a:lnTo>
                    <a:lnTo>
                      <a:pt x="464" y="112"/>
                    </a:lnTo>
                    <a:lnTo>
                      <a:pt x="440" y="112"/>
                    </a:lnTo>
                    <a:lnTo>
                      <a:pt x="432" y="112"/>
                    </a:lnTo>
                    <a:lnTo>
                      <a:pt x="432" y="104"/>
                    </a:lnTo>
                    <a:lnTo>
                      <a:pt x="424" y="112"/>
                    </a:lnTo>
                    <a:lnTo>
                      <a:pt x="400" y="112"/>
                    </a:lnTo>
                    <a:lnTo>
                      <a:pt x="384" y="120"/>
                    </a:lnTo>
                    <a:lnTo>
                      <a:pt x="360" y="120"/>
                    </a:lnTo>
                    <a:lnTo>
                      <a:pt x="360" y="112"/>
                    </a:lnTo>
                    <a:lnTo>
                      <a:pt x="352" y="112"/>
                    </a:lnTo>
                    <a:lnTo>
                      <a:pt x="344" y="112"/>
                    </a:lnTo>
                    <a:lnTo>
                      <a:pt x="336" y="112"/>
                    </a:lnTo>
                    <a:lnTo>
                      <a:pt x="328" y="112"/>
                    </a:lnTo>
                    <a:lnTo>
                      <a:pt x="320" y="112"/>
                    </a:lnTo>
                    <a:lnTo>
                      <a:pt x="312" y="104"/>
                    </a:lnTo>
                    <a:lnTo>
                      <a:pt x="296" y="88"/>
                    </a:lnTo>
                    <a:lnTo>
                      <a:pt x="280" y="88"/>
                    </a:lnTo>
                    <a:lnTo>
                      <a:pt x="272" y="96"/>
                    </a:lnTo>
                    <a:lnTo>
                      <a:pt x="256" y="96"/>
                    </a:lnTo>
                    <a:lnTo>
                      <a:pt x="232" y="96"/>
                    </a:lnTo>
                    <a:lnTo>
                      <a:pt x="224" y="88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16" y="56"/>
                    </a:lnTo>
                    <a:lnTo>
                      <a:pt x="216" y="40"/>
                    </a:lnTo>
                    <a:lnTo>
                      <a:pt x="208" y="24"/>
                    </a:lnTo>
                    <a:lnTo>
                      <a:pt x="192" y="16"/>
                    </a:lnTo>
                    <a:lnTo>
                      <a:pt x="184" y="16"/>
                    </a:lnTo>
                    <a:lnTo>
                      <a:pt x="192" y="1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06"/>
              <p:cNvSpPr>
                <a:spLocks/>
              </p:cNvSpPr>
              <p:nvPr/>
            </p:nvSpPr>
            <p:spPr bwMode="auto">
              <a:xfrm>
                <a:off x="662189" y="1740143"/>
                <a:ext cx="1100969" cy="1778852"/>
              </a:xfrm>
              <a:custGeom>
                <a:avLst/>
                <a:gdLst>
                  <a:gd name="T0" fmla="*/ 288 w 640"/>
                  <a:gd name="T1" fmla="*/ 384 h 1104"/>
                  <a:gd name="T2" fmla="*/ 632 w 640"/>
                  <a:gd name="T3" fmla="*/ 920 h 1104"/>
                  <a:gd name="T4" fmla="*/ 640 w 640"/>
                  <a:gd name="T5" fmla="*/ 960 h 1104"/>
                  <a:gd name="T6" fmla="*/ 600 w 640"/>
                  <a:gd name="T7" fmla="*/ 976 h 1104"/>
                  <a:gd name="T8" fmla="*/ 592 w 640"/>
                  <a:gd name="T9" fmla="*/ 1032 h 1104"/>
                  <a:gd name="T10" fmla="*/ 576 w 640"/>
                  <a:gd name="T11" fmla="*/ 1056 h 1104"/>
                  <a:gd name="T12" fmla="*/ 584 w 640"/>
                  <a:gd name="T13" fmla="*/ 1080 h 1104"/>
                  <a:gd name="T14" fmla="*/ 368 w 640"/>
                  <a:gd name="T15" fmla="*/ 1080 h 1104"/>
                  <a:gd name="T16" fmla="*/ 368 w 640"/>
                  <a:gd name="T17" fmla="*/ 1064 h 1104"/>
                  <a:gd name="T18" fmla="*/ 352 w 640"/>
                  <a:gd name="T19" fmla="*/ 1064 h 1104"/>
                  <a:gd name="T20" fmla="*/ 352 w 640"/>
                  <a:gd name="T21" fmla="*/ 1000 h 1104"/>
                  <a:gd name="T22" fmla="*/ 296 w 640"/>
                  <a:gd name="T23" fmla="*/ 936 h 1104"/>
                  <a:gd name="T24" fmla="*/ 288 w 640"/>
                  <a:gd name="T25" fmla="*/ 928 h 1104"/>
                  <a:gd name="T26" fmla="*/ 264 w 640"/>
                  <a:gd name="T27" fmla="*/ 904 h 1104"/>
                  <a:gd name="T28" fmla="*/ 232 w 640"/>
                  <a:gd name="T29" fmla="*/ 872 h 1104"/>
                  <a:gd name="T30" fmla="*/ 192 w 640"/>
                  <a:gd name="T31" fmla="*/ 848 h 1104"/>
                  <a:gd name="T32" fmla="*/ 176 w 640"/>
                  <a:gd name="T33" fmla="*/ 832 h 1104"/>
                  <a:gd name="T34" fmla="*/ 136 w 640"/>
                  <a:gd name="T35" fmla="*/ 816 h 1104"/>
                  <a:gd name="T36" fmla="*/ 128 w 640"/>
                  <a:gd name="T37" fmla="*/ 808 h 1104"/>
                  <a:gd name="T38" fmla="*/ 136 w 640"/>
                  <a:gd name="T39" fmla="*/ 784 h 1104"/>
                  <a:gd name="T40" fmla="*/ 144 w 640"/>
                  <a:gd name="T41" fmla="*/ 744 h 1104"/>
                  <a:gd name="T42" fmla="*/ 128 w 640"/>
                  <a:gd name="T43" fmla="*/ 736 h 1104"/>
                  <a:gd name="T44" fmla="*/ 112 w 640"/>
                  <a:gd name="T45" fmla="*/ 696 h 1104"/>
                  <a:gd name="T46" fmla="*/ 96 w 640"/>
                  <a:gd name="T47" fmla="*/ 648 h 1104"/>
                  <a:gd name="T48" fmla="*/ 80 w 640"/>
                  <a:gd name="T49" fmla="*/ 616 h 1104"/>
                  <a:gd name="T50" fmla="*/ 72 w 640"/>
                  <a:gd name="T51" fmla="*/ 592 h 1104"/>
                  <a:gd name="T52" fmla="*/ 80 w 640"/>
                  <a:gd name="T53" fmla="*/ 584 h 1104"/>
                  <a:gd name="T54" fmla="*/ 88 w 640"/>
                  <a:gd name="T55" fmla="*/ 584 h 1104"/>
                  <a:gd name="T56" fmla="*/ 88 w 640"/>
                  <a:gd name="T57" fmla="*/ 544 h 1104"/>
                  <a:gd name="T58" fmla="*/ 64 w 640"/>
                  <a:gd name="T59" fmla="*/ 520 h 1104"/>
                  <a:gd name="T60" fmla="*/ 64 w 640"/>
                  <a:gd name="T61" fmla="*/ 496 h 1104"/>
                  <a:gd name="T62" fmla="*/ 64 w 640"/>
                  <a:gd name="T63" fmla="*/ 472 h 1104"/>
                  <a:gd name="T64" fmla="*/ 80 w 640"/>
                  <a:gd name="T65" fmla="*/ 456 h 1104"/>
                  <a:gd name="T66" fmla="*/ 80 w 640"/>
                  <a:gd name="T67" fmla="*/ 480 h 1104"/>
                  <a:gd name="T68" fmla="*/ 96 w 640"/>
                  <a:gd name="T69" fmla="*/ 496 h 1104"/>
                  <a:gd name="T70" fmla="*/ 88 w 640"/>
                  <a:gd name="T71" fmla="*/ 464 h 1104"/>
                  <a:gd name="T72" fmla="*/ 80 w 640"/>
                  <a:gd name="T73" fmla="*/ 440 h 1104"/>
                  <a:gd name="T74" fmla="*/ 104 w 640"/>
                  <a:gd name="T75" fmla="*/ 440 h 1104"/>
                  <a:gd name="T76" fmla="*/ 120 w 640"/>
                  <a:gd name="T77" fmla="*/ 432 h 1104"/>
                  <a:gd name="T78" fmla="*/ 104 w 640"/>
                  <a:gd name="T79" fmla="*/ 432 h 1104"/>
                  <a:gd name="T80" fmla="*/ 80 w 640"/>
                  <a:gd name="T81" fmla="*/ 424 h 1104"/>
                  <a:gd name="T82" fmla="*/ 64 w 640"/>
                  <a:gd name="T83" fmla="*/ 448 h 1104"/>
                  <a:gd name="T84" fmla="*/ 56 w 640"/>
                  <a:gd name="T85" fmla="*/ 440 h 1104"/>
                  <a:gd name="T86" fmla="*/ 40 w 640"/>
                  <a:gd name="T87" fmla="*/ 416 h 1104"/>
                  <a:gd name="T88" fmla="*/ 48 w 640"/>
                  <a:gd name="T89" fmla="*/ 400 h 1104"/>
                  <a:gd name="T90" fmla="*/ 32 w 640"/>
                  <a:gd name="T91" fmla="*/ 368 h 1104"/>
                  <a:gd name="T92" fmla="*/ 24 w 640"/>
                  <a:gd name="T93" fmla="*/ 344 h 1104"/>
                  <a:gd name="T94" fmla="*/ 8 w 640"/>
                  <a:gd name="T95" fmla="*/ 312 h 1104"/>
                  <a:gd name="T96" fmla="*/ 16 w 640"/>
                  <a:gd name="T97" fmla="*/ 280 h 1104"/>
                  <a:gd name="T98" fmla="*/ 24 w 640"/>
                  <a:gd name="T99" fmla="*/ 216 h 1104"/>
                  <a:gd name="T100" fmla="*/ 16 w 640"/>
                  <a:gd name="T101" fmla="*/ 192 h 1104"/>
                  <a:gd name="T102" fmla="*/ 32 w 640"/>
                  <a:gd name="T103" fmla="*/ 112 h 1104"/>
                  <a:gd name="T104" fmla="*/ 56 w 640"/>
                  <a:gd name="T105" fmla="*/ 56 h 1104"/>
                  <a:gd name="T106" fmla="*/ 56 w 640"/>
                  <a:gd name="T107" fmla="*/ 40 h 1104"/>
                  <a:gd name="T108" fmla="*/ 56 w 640"/>
                  <a:gd name="T109" fmla="*/ 24 h 1104"/>
                  <a:gd name="T110" fmla="*/ 80 w 640"/>
                  <a:gd name="T111" fmla="*/ 16 h 11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640"/>
                  <a:gd name="T169" fmla="*/ 0 h 1104"/>
                  <a:gd name="T170" fmla="*/ 640 w 640"/>
                  <a:gd name="T171" fmla="*/ 1104 h 110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640" h="1104">
                    <a:moveTo>
                      <a:pt x="80" y="16"/>
                    </a:moveTo>
                    <a:lnTo>
                      <a:pt x="336" y="80"/>
                    </a:lnTo>
                    <a:lnTo>
                      <a:pt x="368" y="88"/>
                    </a:lnTo>
                    <a:lnTo>
                      <a:pt x="288" y="384"/>
                    </a:lnTo>
                    <a:lnTo>
                      <a:pt x="616" y="872"/>
                    </a:lnTo>
                    <a:lnTo>
                      <a:pt x="616" y="888"/>
                    </a:lnTo>
                    <a:lnTo>
                      <a:pt x="616" y="896"/>
                    </a:lnTo>
                    <a:lnTo>
                      <a:pt x="632" y="920"/>
                    </a:lnTo>
                    <a:lnTo>
                      <a:pt x="632" y="936"/>
                    </a:lnTo>
                    <a:lnTo>
                      <a:pt x="640" y="952"/>
                    </a:lnTo>
                    <a:lnTo>
                      <a:pt x="640" y="960"/>
                    </a:lnTo>
                    <a:lnTo>
                      <a:pt x="640" y="968"/>
                    </a:lnTo>
                    <a:lnTo>
                      <a:pt x="624" y="968"/>
                    </a:lnTo>
                    <a:lnTo>
                      <a:pt x="600" y="976"/>
                    </a:lnTo>
                    <a:lnTo>
                      <a:pt x="600" y="992"/>
                    </a:lnTo>
                    <a:lnTo>
                      <a:pt x="600" y="1000"/>
                    </a:lnTo>
                    <a:lnTo>
                      <a:pt x="600" y="1008"/>
                    </a:lnTo>
                    <a:lnTo>
                      <a:pt x="600" y="1024"/>
                    </a:lnTo>
                    <a:lnTo>
                      <a:pt x="592" y="1032"/>
                    </a:lnTo>
                    <a:lnTo>
                      <a:pt x="576" y="1040"/>
                    </a:lnTo>
                    <a:lnTo>
                      <a:pt x="576" y="1048"/>
                    </a:lnTo>
                    <a:lnTo>
                      <a:pt x="576" y="1056"/>
                    </a:lnTo>
                    <a:lnTo>
                      <a:pt x="576" y="1072"/>
                    </a:lnTo>
                    <a:lnTo>
                      <a:pt x="584" y="1080"/>
                    </a:lnTo>
                    <a:lnTo>
                      <a:pt x="584" y="1104"/>
                    </a:lnTo>
                    <a:lnTo>
                      <a:pt x="576" y="1104"/>
                    </a:lnTo>
                    <a:lnTo>
                      <a:pt x="568" y="1104"/>
                    </a:lnTo>
                    <a:lnTo>
                      <a:pt x="368" y="1080"/>
                    </a:lnTo>
                    <a:lnTo>
                      <a:pt x="360" y="1072"/>
                    </a:lnTo>
                    <a:lnTo>
                      <a:pt x="368" y="1072"/>
                    </a:lnTo>
                    <a:lnTo>
                      <a:pt x="368" y="1064"/>
                    </a:lnTo>
                    <a:lnTo>
                      <a:pt x="360" y="1064"/>
                    </a:lnTo>
                    <a:lnTo>
                      <a:pt x="352" y="1064"/>
                    </a:lnTo>
                    <a:lnTo>
                      <a:pt x="352" y="1048"/>
                    </a:lnTo>
                    <a:lnTo>
                      <a:pt x="360" y="1048"/>
                    </a:lnTo>
                    <a:lnTo>
                      <a:pt x="360" y="1040"/>
                    </a:lnTo>
                    <a:lnTo>
                      <a:pt x="360" y="1016"/>
                    </a:lnTo>
                    <a:lnTo>
                      <a:pt x="352" y="1000"/>
                    </a:lnTo>
                    <a:lnTo>
                      <a:pt x="344" y="992"/>
                    </a:lnTo>
                    <a:lnTo>
                      <a:pt x="328" y="968"/>
                    </a:lnTo>
                    <a:lnTo>
                      <a:pt x="312" y="944"/>
                    </a:lnTo>
                    <a:lnTo>
                      <a:pt x="304" y="936"/>
                    </a:lnTo>
                    <a:lnTo>
                      <a:pt x="296" y="936"/>
                    </a:lnTo>
                    <a:lnTo>
                      <a:pt x="296" y="944"/>
                    </a:lnTo>
                    <a:lnTo>
                      <a:pt x="288" y="936"/>
                    </a:lnTo>
                    <a:lnTo>
                      <a:pt x="288" y="928"/>
                    </a:lnTo>
                    <a:lnTo>
                      <a:pt x="288" y="920"/>
                    </a:lnTo>
                    <a:lnTo>
                      <a:pt x="288" y="912"/>
                    </a:lnTo>
                    <a:lnTo>
                      <a:pt x="280" y="904"/>
                    </a:lnTo>
                    <a:lnTo>
                      <a:pt x="264" y="904"/>
                    </a:lnTo>
                    <a:lnTo>
                      <a:pt x="256" y="904"/>
                    </a:lnTo>
                    <a:lnTo>
                      <a:pt x="248" y="896"/>
                    </a:lnTo>
                    <a:lnTo>
                      <a:pt x="232" y="880"/>
                    </a:lnTo>
                    <a:lnTo>
                      <a:pt x="232" y="872"/>
                    </a:lnTo>
                    <a:lnTo>
                      <a:pt x="224" y="856"/>
                    </a:lnTo>
                    <a:lnTo>
                      <a:pt x="208" y="848"/>
                    </a:lnTo>
                    <a:lnTo>
                      <a:pt x="200" y="848"/>
                    </a:lnTo>
                    <a:lnTo>
                      <a:pt x="192" y="848"/>
                    </a:lnTo>
                    <a:lnTo>
                      <a:pt x="192" y="840"/>
                    </a:lnTo>
                    <a:lnTo>
                      <a:pt x="184" y="840"/>
                    </a:lnTo>
                    <a:lnTo>
                      <a:pt x="176" y="832"/>
                    </a:lnTo>
                    <a:lnTo>
                      <a:pt x="160" y="824"/>
                    </a:lnTo>
                    <a:lnTo>
                      <a:pt x="144" y="824"/>
                    </a:lnTo>
                    <a:lnTo>
                      <a:pt x="136" y="824"/>
                    </a:lnTo>
                    <a:lnTo>
                      <a:pt x="136" y="816"/>
                    </a:lnTo>
                    <a:lnTo>
                      <a:pt x="128" y="816"/>
                    </a:lnTo>
                    <a:lnTo>
                      <a:pt x="128" y="808"/>
                    </a:lnTo>
                    <a:lnTo>
                      <a:pt x="136" y="800"/>
                    </a:lnTo>
                    <a:lnTo>
                      <a:pt x="136" y="792"/>
                    </a:lnTo>
                    <a:lnTo>
                      <a:pt x="136" y="784"/>
                    </a:lnTo>
                    <a:lnTo>
                      <a:pt x="136" y="768"/>
                    </a:lnTo>
                    <a:lnTo>
                      <a:pt x="144" y="760"/>
                    </a:lnTo>
                    <a:lnTo>
                      <a:pt x="144" y="744"/>
                    </a:lnTo>
                    <a:lnTo>
                      <a:pt x="136" y="744"/>
                    </a:lnTo>
                    <a:lnTo>
                      <a:pt x="128" y="736"/>
                    </a:lnTo>
                    <a:lnTo>
                      <a:pt x="136" y="728"/>
                    </a:lnTo>
                    <a:lnTo>
                      <a:pt x="136" y="712"/>
                    </a:lnTo>
                    <a:lnTo>
                      <a:pt x="128" y="712"/>
                    </a:lnTo>
                    <a:lnTo>
                      <a:pt x="112" y="696"/>
                    </a:lnTo>
                    <a:lnTo>
                      <a:pt x="104" y="688"/>
                    </a:lnTo>
                    <a:lnTo>
                      <a:pt x="104" y="672"/>
                    </a:lnTo>
                    <a:lnTo>
                      <a:pt x="96" y="656"/>
                    </a:lnTo>
                    <a:lnTo>
                      <a:pt x="96" y="648"/>
                    </a:lnTo>
                    <a:lnTo>
                      <a:pt x="88" y="640"/>
                    </a:lnTo>
                    <a:lnTo>
                      <a:pt x="96" y="640"/>
                    </a:lnTo>
                    <a:lnTo>
                      <a:pt x="96" y="632"/>
                    </a:lnTo>
                    <a:lnTo>
                      <a:pt x="80" y="616"/>
                    </a:lnTo>
                    <a:lnTo>
                      <a:pt x="72" y="616"/>
                    </a:lnTo>
                    <a:lnTo>
                      <a:pt x="72" y="608"/>
                    </a:lnTo>
                    <a:lnTo>
                      <a:pt x="80" y="608"/>
                    </a:lnTo>
                    <a:lnTo>
                      <a:pt x="72" y="592"/>
                    </a:lnTo>
                    <a:lnTo>
                      <a:pt x="80" y="584"/>
                    </a:lnTo>
                    <a:lnTo>
                      <a:pt x="80" y="576"/>
                    </a:lnTo>
                    <a:lnTo>
                      <a:pt x="80" y="584"/>
                    </a:lnTo>
                    <a:lnTo>
                      <a:pt x="88" y="584"/>
                    </a:lnTo>
                    <a:lnTo>
                      <a:pt x="96" y="568"/>
                    </a:lnTo>
                    <a:lnTo>
                      <a:pt x="96" y="544"/>
                    </a:lnTo>
                    <a:lnTo>
                      <a:pt x="88" y="544"/>
                    </a:lnTo>
                    <a:lnTo>
                      <a:pt x="80" y="544"/>
                    </a:lnTo>
                    <a:lnTo>
                      <a:pt x="64" y="520"/>
                    </a:lnTo>
                    <a:lnTo>
                      <a:pt x="64" y="512"/>
                    </a:lnTo>
                    <a:lnTo>
                      <a:pt x="64" y="504"/>
                    </a:lnTo>
                    <a:lnTo>
                      <a:pt x="64" y="496"/>
                    </a:lnTo>
                    <a:lnTo>
                      <a:pt x="64" y="488"/>
                    </a:lnTo>
                    <a:lnTo>
                      <a:pt x="64" y="480"/>
                    </a:lnTo>
                    <a:lnTo>
                      <a:pt x="64" y="472"/>
                    </a:lnTo>
                    <a:lnTo>
                      <a:pt x="64" y="456"/>
                    </a:lnTo>
                    <a:lnTo>
                      <a:pt x="72" y="456"/>
                    </a:lnTo>
                    <a:lnTo>
                      <a:pt x="80" y="456"/>
                    </a:lnTo>
                    <a:lnTo>
                      <a:pt x="80" y="464"/>
                    </a:lnTo>
                    <a:lnTo>
                      <a:pt x="72" y="464"/>
                    </a:lnTo>
                    <a:lnTo>
                      <a:pt x="72" y="472"/>
                    </a:lnTo>
                    <a:lnTo>
                      <a:pt x="80" y="480"/>
                    </a:lnTo>
                    <a:lnTo>
                      <a:pt x="80" y="488"/>
                    </a:lnTo>
                    <a:lnTo>
                      <a:pt x="96" y="496"/>
                    </a:lnTo>
                    <a:lnTo>
                      <a:pt x="96" y="488"/>
                    </a:lnTo>
                    <a:lnTo>
                      <a:pt x="88" y="480"/>
                    </a:lnTo>
                    <a:lnTo>
                      <a:pt x="88" y="472"/>
                    </a:lnTo>
                    <a:lnTo>
                      <a:pt x="88" y="464"/>
                    </a:lnTo>
                    <a:lnTo>
                      <a:pt x="88" y="456"/>
                    </a:lnTo>
                    <a:lnTo>
                      <a:pt x="80" y="448"/>
                    </a:lnTo>
                    <a:lnTo>
                      <a:pt x="80" y="440"/>
                    </a:lnTo>
                    <a:lnTo>
                      <a:pt x="88" y="440"/>
                    </a:lnTo>
                    <a:lnTo>
                      <a:pt x="96" y="432"/>
                    </a:lnTo>
                    <a:lnTo>
                      <a:pt x="104" y="440"/>
                    </a:lnTo>
                    <a:lnTo>
                      <a:pt x="120" y="440"/>
                    </a:lnTo>
                    <a:lnTo>
                      <a:pt x="128" y="440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04" y="432"/>
                    </a:lnTo>
                    <a:lnTo>
                      <a:pt x="96" y="432"/>
                    </a:lnTo>
                    <a:lnTo>
                      <a:pt x="96" y="424"/>
                    </a:lnTo>
                    <a:lnTo>
                      <a:pt x="88" y="416"/>
                    </a:lnTo>
                    <a:lnTo>
                      <a:pt x="80" y="424"/>
                    </a:lnTo>
                    <a:lnTo>
                      <a:pt x="72" y="432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64" y="440"/>
                    </a:lnTo>
                    <a:lnTo>
                      <a:pt x="56" y="440"/>
                    </a:lnTo>
                    <a:lnTo>
                      <a:pt x="56" y="432"/>
                    </a:lnTo>
                    <a:lnTo>
                      <a:pt x="48" y="416"/>
                    </a:lnTo>
                    <a:lnTo>
                      <a:pt x="40" y="424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8" y="408"/>
                    </a:lnTo>
                    <a:lnTo>
                      <a:pt x="48" y="400"/>
                    </a:lnTo>
                    <a:lnTo>
                      <a:pt x="40" y="392"/>
                    </a:lnTo>
                    <a:lnTo>
                      <a:pt x="40" y="376"/>
                    </a:lnTo>
                    <a:lnTo>
                      <a:pt x="32" y="368"/>
                    </a:lnTo>
                    <a:lnTo>
                      <a:pt x="24" y="352"/>
                    </a:lnTo>
                    <a:lnTo>
                      <a:pt x="24" y="344"/>
                    </a:lnTo>
                    <a:lnTo>
                      <a:pt x="24" y="336"/>
                    </a:lnTo>
                    <a:lnTo>
                      <a:pt x="16" y="328"/>
                    </a:lnTo>
                    <a:lnTo>
                      <a:pt x="8" y="320"/>
                    </a:lnTo>
                    <a:lnTo>
                      <a:pt x="8" y="312"/>
                    </a:lnTo>
                    <a:lnTo>
                      <a:pt x="16" y="304"/>
                    </a:lnTo>
                    <a:lnTo>
                      <a:pt x="16" y="296"/>
                    </a:lnTo>
                    <a:lnTo>
                      <a:pt x="16" y="280"/>
                    </a:lnTo>
                    <a:lnTo>
                      <a:pt x="16" y="264"/>
                    </a:lnTo>
                    <a:lnTo>
                      <a:pt x="16" y="256"/>
                    </a:lnTo>
                    <a:lnTo>
                      <a:pt x="24" y="248"/>
                    </a:lnTo>
                    <a:lnTo>
                      <a:pt x="24" y="216"/>
                    </a:lnTo>
                    <a:lnTo>
                      <a:pt x="16" y="200"/>
                    </a:lnTo>
                    <a:lnTo>
                      <a:pt x="16" y="192"/>
                    </a:lnTo>
                    <a:lnTo>
                      <a:pt x="8" y="192"/>
                    </a:lnTo>
                    <a:lnTo>
                      <a:pt x="0" y="176"/>
                    </a:lnTo>
                    <a:lnTo>
                      <a:pt x="0" y="152"/>
                    </a:lnTo>
                    <a:lnTo>
                      <a:pt x="16" y="128"/>
                    </a:lnTo>
                    <a:lnTo>
                      <a:pt x="32" y="112"/>
                    </a:lnTo>
                    <a:lnTo>
                      <a:pt x="40" y="104"/>
                    </a:lnTo>
                    <a:lnTo>
                      <a:pt x="40" y="96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56" y="56"/>
                    </a:lnTo>
                    <a:lnTo>
                      <a:pt x="56" y="48"/>
                    </a:lnTo>
                    <a:lnTo>
                      <a:pt x="56" y="40"/>
                    </a:lnTo>
                    <a:lnTo>
                      <a:pt x="56" y="32"/>
                    </a:lnTo>
                    <a:lnTo>
                      <a:pt x="56" y="24"/>
                    </a:lnTo>
                    <a:lnTo>
                      <a:pt x="64" y="16"/>
                    </a:lnTo>
                    <a:lnTo>
                      <a:pt x="64" y="8"/>
                    </a:lnTo>
                    <a:lnTo>
                      <a:pt x="64" y="0"/>
                    </a:lnTo>
                    <a:lnTo>
                      <a:pt x="80" y="1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07"/>
              <p:cNvSpPr>
                <a:spLocks/>
              </p:cNvSpPr>
              <p:nvPr/>
            </p:nvSpPr>
            <p:spPr bwMode="auto">
              <a:xfrm>
                <a:off x="1157625" y="1881257"/>
                <a:ext cx="880776" cy="1263242"/>
              </a:xfrm>
              <a:custGeom>
                <a:avLst/>
                <a:gdLst>
                  <a:gd name="T0" fmla="*/ 0 w 512"/>
                  <a:gd name="T1" fmla="*/ 296 h 784"/>
                  <a:gd name="T2" fmla="*/ 0 w 512"/>
                  <a:gd name="T3" fmla="*/ 296 h 784"/>
                  <a:gd name="T4" fmla="*/ 80 w 512"/>
                  <a:gd name="T5" fmla="*/ 0 h 784"/>
                  <a:gd name="T6" fmla="*/ 80 w 512"/>
                  <a:gd name="T7" fmla="*/ 0 h 784"/>
                  <a:gd name="T8" fmla="*/ 160 w 512"/>
                  <a:gd name="T9" fmla="*/ 16 h 784"/>
                  <a:gd name="T10" fmla="*/ 248 w 512"/>
                  <a:gd name="T11" fmla="*/ 40 h 784"/>
                  <a:gd name="T12" fmla="*/ 288 w 512"/>
                  <a:gd name="T13" fmla="*/ 48 h 784"/>
                  <a:gd name="T14" fmla="*/ 512 w 512"/>
                  <a:gd name="T15" fmla="*/ 96 h 784"/>
                  <a:gd name="T16" fmla="*/ 512 w 512"/>
                  <a:gd name="T17" fmla="*/ 96 h 784"/>
                  <a:gd name="T18" fmla="*/ 416 w 512"/>
                  <a:gd name="T19" fmla="*/ 600 h 784"/>
                  <a:gd name="T20" fmla="*/ 400 w 512"/>
                  <a:gd name="T21" fmla="*/ 672 h 784"/>
                  <a:gd name="T22" fmla="*/ 400 w 512"/>
                  <a:gd name="T23" fmla="*/ 680 h 784"/>
                  <a:gd name="T24" fmla="*/ 392 w 512"/>
                  <a:gd name="T25" fmla="*/ 696 h 784"/>
                  <a:gd name="T26" fmla="*/ 384 w 512"/>
                  <a:gd name="T27" fmla="*/ 696 h 784"/>
                  <a:gd name="T28" fmla="*/ 376 w 512"/>
                  <a:gd name="T29" fmla="*/ 688 h 784"/>
                  <a:gd name="T30" fmla="*/ 376 w 512"/>
                  <a:gd name="T31" fmla="*/ 680 h 784"/>
                  <a:gd name="T32" fmla="*/ 360 w 512"/>
                  <a:gd name="T33" fmla="*/ 680 h 784"/>
                  <a:gd name="T34" fmla="*/ 360 w 512"/>
                  <a:gd name="T35" fmla="*/ 680 h 784"/>
                  <a:gd name="T36" fmla="*/ 360 w 512"/>
                  <a:gd name="T37" fmla="*/ 672 h 784"/>
                  <a:gd name="T38" fmla="*/ 352 w 512"/>
                  <a:gd name="T39" fmla="*/ 672 h 784"/>
                  <a:gd name="T40" fmla="*/ 352 w 512"/>
                  <a:gd name="T41" fmla="*/ 680 h 784"/>
                  <a:gd name="T42" fmla="*/ 344 w 512"/>
                  <a:gd name="T43" fmla="*/ 680 h 784"/>
                  <a:gd name="T44" fmla="*/ 344 w 512"/>
                  <a:gd name="T45" fmla="*/ 688 h 784"/>
                  <a:gd name="T46" fmla="*/ 344 w 512"/>
                  <a:gd name="T47" fmla="*/ 704 h 784"/>
                  <a:gd name="T48" fmla="*/ 344 w 512"/>
                  <a:gd name="T49" fmla="*/ 736 h 784"/>
                  <a:gd name="T50" fmla="*/ 336 w 512"/>
                  <a:gd name="T51" fmla="*/ 744 h 784"/>
                  <a:gd name="T52" fmla="*/ 336 w 512"/>
                  <a:gd name="T53" fmla="*/ 744 h 784"/>
                  <a:gd name="T54" fmla="*/ 336 w 512"/>
                  <a:gd name="T55" fmla="*/ 752 h 784"/>
                  <a:gd name="T56" fmla="*/ 336 w 512"/>
                  <a:gd name="T57" fmla="*/ 768 h 784"/>
                  <a:gd name="T58" fmla="*/ 336 w 512"/>
                  <a:gd name="T59" fmla="*/ 776 h 784"/>
                  <a:gd name="T60" fmla="*/ 336 w 512"/>
                  <a:gd name="T61" fmla="*/ 776 h 784"/>
                  <a:gd name="T62" fmla="*/ 328 w 512"/>
                  <a:gd name="T63" fmla="*/ 784 h 784"/>
                  <a:gd name="T64" fmla="*/ 328 w 512"/>
                  <a:gd name="T65" fmla="*/ 784 h 784"/>
                  <a:gd name="T66" fmla="*/ 0 w 512"/>
                  <a:gd name="T67" fmla="*/ 296 h 78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12"/>
                  <a:gd name="T103" fmla="*/ 0 h 784"/>
                  <a:gd name="T104" fmla="*/ 512 w 512"/>
                  <a:gd name="T105" fmla="*/ 784 h 78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12" h="784">
                    <a:moveTo>
                      <a:pt x="0" y="296"/>
                    </a:moveTo>
                    <a:lnTo>
                      <a:pt x="0" y="296"/>
                    </a:lnTo>
                    <a:lnTo>
                      <a:pt x="80" y="0"/>
                    </a:lnTo>
                    <a:lnTo>
                      <a:pt x="160" y="16"/>
                    </a:lnTo>
                    <a:lnTo>
                      <a:pt x="248" y="40"/>
                    </a:lnTo>
                    <a:lnTo>
                      <a:pt x="288" y="48"/>
                    </a:lnTo>
                    <a:lnTo>
                      <a:pt x="512" y="96"/>
                    </a:lnTo>
                    <a:lnTo>
                      <a:pt x="416" y="600"/>
                    </a:lnTo>
                    <a:lnTo>
                      <a:pt x="400" y="672"/>
                    </a:lnTo>
                    <a:lnTo>
                      <a:pt x="400" y="680"/>
                    </a:lnTo>
                    <a:lnTo>
                      <a:pt x="392" y="696"/>
                    </a:lnTo>
                    <a:lnTo>
                      <a:pt x="384" y="696"/>
                    </a:lnTo>
                    <a:lnTo>
                      <a:pt x="376" y="688"/>
                    </a:lnTo>
                    <a:lnTo>
                      <a:pt x="376" y="680"/>
                    </a:lnTo>
                    <a:lnTo>
                      <a:pt x="360" y="680"/>
                    </a:lnTo>
                    <a:lnTo>
                      <a:pt x="360" y="672"/>
                    </a:lnTo>
                    <a:lnTo>
                      <a:pt x="352" y="672"/>
                    </a:lnTo>
                    <a:lnTo>
                      <a:pt x="352" y="680"/>
                    </a:lnTo>
                    <a:lnTo>
                      <a:pt x="344" y="680"/>
                    </a:lnTo>
                    <a:lnTo>
                      <a:pt x="344" y="688"/>
                    </a:lnTo>
                    <a:lnTo>
                      <a:pt x="344" y="704"/>
                    </a:lnTo>
                    <a:lnTo>
                      <a:pt x="344" y="736"/>
                    </a:lnTo>
                    <a:lnTo>
                      <a:pt x="336" y="744"/>
                    </a:lnTo>
                    <a:lnTo>
                      <a:pt x="336" y="752"/>
                    </a:lnTo>
                    <a:lnTo>
                      <a:pt x="336" y="768"/>
                    </a:lnTo>
                    <a:lnTo>
                      <a:pt x="336" y="776"/>
                    </a:lnTo>
                    <a:lnTo>
                      <a:pt x="328" y="784"/>
                    </a:lnTo>
                    <a:lnTo>
                      <a:pt x="0" y="29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08"/>
              <p:cNvSpPr>
                <a:spLocks/>
              </p:cNvSpPr>
              <p:nvPr/>
            </p:nvSpPr>
            <p:spPr bwMode="auto">
              <a:xfrm>
                <a:off x="1873256" y="2035940"/>
                <a:ext cx="770679" cy="915884"/>
              </a:xfrm>
              <a:custGeom>
                <a:avLst/>
                <a:gdLst>
                  <a:gd name="T0" fmla="*/ 448 w 448"/>
                  <a:gd name="T1" fmla="*/ 160 h 568"/>
                  <a:gd name="T2" fmla="*/ 448 w 448"/>
                  <a:gd name="T3" fmla="*/ 160 h 568"/>
                  <a:gd name="T4" fmla="*/ 296 w 448"/>
                  <a:gd name="T5" fmla="*/ 136 h 568"/>
                  <a:gd name="T6" fmla="*/ 296 w 448"/>
                  <a:gd name="T7" fmla="*/ 136 h 568"/>
                  <a:gd name="T8" fmla="*/ 312 w 448"/>
                  <a:gd name="T9" fmla="*/ 40 h 568"/>
                  <a:gd name="T10" fmla="*/ 312 w 448"/>
                  <a:gd name="T11" fmla="*/ 40 h 568"/>
                  <a:gd name="T12" fmla="*/ 96 w 448"/>
                  <a:gd name="T13" fmla="*/ 0 h 568"/>
                  <a:gd name="T14" fmla="*/ 96 w 448"/>
                  <a:gd name="T15" fmla="*/ 0 h 568"/>
                  <a:gd name="T16" fmla="*/ 0 w 448"/>
                  <a:gd name="T17" fmla="*/ 504 h 568"/>
                  <a:gd name="T18" fmla="*/ 0 w 448"/>
                  <a:gd name="T19" fmla="*/ 504 h 568"/>
                  <a:gd name="T20" fmla="*/ 392 w 448"/>
                  <a:gd name="T21" fmla="*/ 568 h 568"/>
                  <a:gd name="T22" fmla="*/ 392 w 448"/>
                  <a:gd name="T23" fmla="*/ 568 h 568"/>
                  <a:gd name="T24" fmla="*/ 448 w 448"/>
                  <a:gd name="T25" fmla="*/ 160 h 56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48"/>
                  <a:gd name="T40" fmla="*/ 0 h 568"/>
                  <a:gd name="T41" fmla="*/ 448 w 448"/>
                  <a:gd name="T42" fmla="*/ 568 h 56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48" h="568">
                    <a:moveTo>
                      <a:pt x="448" y="160"/>
                    </a:moveTo>
                    <a:lnTo>
                      <a:pt x="448" y="160"/>
                    </a:lnTo>
                    <a:lnTo>
                      <a:pt x="296" y="136"/>
                    </a:lnTo>
                    <a:lnTo>
                      <a:pt x="312" y="40"/>
                    </a:lnTo>
                    <a:lnTo>
                      <a:pt x="96" y="0"/>
                    </a:lnTo>
                    <a:lnTo>
                      <a:pt x="0" y="504"/>
                    </a:lnTo>
                    <a:lnTo>
                      <a:pt x="392" y="568"/>
                    </a:lnTo>
                    <a:lnTo>
                      <a:pt x="448" y="160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09"/>
              <p:cNvSpPr>
                <a:spLocks/>
              </p:cNvSpPr>
              <p:nvPr/>
            </p:nvSpPr>
            <p:spPr bwMode="auto">
              <a:xfrm>
                <a:off x="1612499" y="2848702"/>
                <a:ext cx="935824" cy="1017649"/>
              </a:xfrm>
              <a:custGeom>
                <a:avLst/>
                <a:gdLst>
                  <a:gd name="T0" fmla="*/ 32 w 544"/>
                  <a:gd name="T1" fmla="*/ 416 h 632"/>
                  <a:gd name="T2" fmla="*/ 32 w 544"/>
                  <a:gd name="T3" fmla="*/ 392 h 632"/>
                  <a:gd name="T4" fmla="*/ 24 w 544"/>
                  <a:gd name="T5" fmla="*/ 384 h 632"/>
                  <a:gd name="T6" fmla="*/ 24 w 544"/>
                  <a:gd name="T7" fmla="*/ 368 h 632"/>
                  <a:gd name="T8" fmla="*/ 24 w 544"/>
                  <a:gd name="T9" fmla="*/ 360 h 632"/>
                  <a:gd name="T10" fmla="*/ 24 w 544"/>
                  <a:gd name="T11" fmla="*/ 352 h 632"/>
                  <a:gd name="T12" fmla="*/ 48 w 544"/>
                  <a:gd name="T13" fmla="*/ 336 h 632"/>
                  <a:gd name="T14" fmla="*/ 48 w 544"/>
                  <a:gd name="T15" fmla="*/ 312 h 632"/>
                  <a:gd name="T16" fmla="*/ 48 w 544"/>
                  <a:gd name="T17" fmla="*/ 296 h 632"/>
                  <a:gd name="T18" fmla="*/ 88 w 544"/>
                  <a:gd name="T19" fmla="*/ 280 h 632"/>
                  <a:gd name="T20" fmla="*/ 88 w 544"/>
                  <a:gd name="T21" fmla="*/ 272 h 632"/>
                  <a:gd name="T22" fmla="*/ 88 w 544"/>
                  <a:gd name="T23" fmla="*/ 264 h 632"/>
                  <a:gd name="T24" fmla="*/ 80 w 544"/>
                  <a:gd name="T25" fmla="*/ 248 h 632"/>
                  <a:gd name="T26" fmla="*/ 80 w 544"/>
                  <a:gd name="T27" fmla="*/ 232 h 632"/>
                  <a:gd name="T28" fmla="*/ 64 w 544"/>
                  <a:gd name="T29" fmla="*/ 200 h 632"/>
                  <a:gd name="T30" fmla="*/ 64 w 544"/>
                  <a:gd name="T31" fmla="*/ 184 h 632"/>
                  <a:gd name="T32" fmla="*/ 72 w 544"/>
                  <a:gd name="T33" fmla="*/ 176 h 632"/>
                  <a:gd name="T34" fmla="*/ 72 w 544"/>
                  <a:gd name="T35" fmla="*/ 152 h 632"/>
                  <a:gd name="T36" fmla="*/ 72 w 544"/>
                  <a:gd name="T37" fmla="*/ 144 h 632"/>
                  <a:gd name="T38" fmla="*/ 80 w 544"/>
                  <a:gd name="T39" fmla="*/ 104 h 632"/>
                  <a:gd name="T40" fmla="*/ 80 w 544"/>
                  <a:gd name="T41" fmla="*/ 80 h 632"/>
                  <a:gd name="T42" fmla="*/ 88 w 544"/>
                  <a:gd name="T43" fmla="*/ 72 h 632"/>
                  <a:gd name="T44" fmla="*/ 96 w 544"/>
                  <a:gd name="T45" fmla="*/ 72 h 632"/>
                  <a:gd name="T46" fmla="*/ 112 w 544"/>
                  <a:gd name="T47" fmla="*/ 80 h 632"/>
                  <a:gd name="T48" fmla="*/ 120 w 544"/>
                  <a:gd name="T49" fmla="*/ 96 h 632"/>
                  <a:gd name="T50" fmla="*/ 136 w 544"/>
                  <a:gd name="T51" fmla="*/ 80 h 632"/>
                  <a:gd name="T52" fmla="*/ 152 w 544"/>
                  <a:gd name="T53" fmla="*/ 0 h 632"/>
                  <a:gd name="T54" fmla="*/ 544 w 544"/>
                  <a:gd name="T55" fmla="*/ 64 h 632"/>
                  <a:gd name="T56" fmla="*/ 464 w 544"/>
                  <a:gd name="T57" fmla="*/ 632 h 632"/>
                  <a:gd name="T58" fmla="*/ 296 w 544"/>
                  <a:gd name="T59" fmla="*/ 608 h 632"/>
                  <a:gd name="T60" fmla="*/ 0 w 544"/>
                  <a:gd name="T61" fmla="*/ 440 h 632"/>
                  <a:gd name="T62" fmla="*/ 16 w 544"/>
                  <a:gd name="T63" fmla="*/ 416 h 632"/>
                  <a:gd name="T64" fmla="*/ 24 w 544"/>
                  <a:gd name="T65" fmla="*/ 416 h 63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4"/>
                  <a:gd name="T100" fmla="*/ 0 h 632"/>
                  <a:gd name="T101" fmla="*/ 544 w 544"/>
                  <a:gd name="T102" fmla="*/ 632 h 63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4" h="632">
                    <a:moveTo>
                      <a:pt x="24" y="416"/>
                    </a:moveTo>
                    <a:lnTo>
                      <a:pt x="32" y="416"/>
                    </a:lnTo>
                    <a:lnTo>
                      <a:pt x="32" y="392"/>
                    </a:lnTo>
                    <a:lnTo>
                      <a:pt x="24" y="384"/>
                    </a:lnTo>
                    <a:lnTo>
                      <a:pt x="24" y="368"/>
                    </a:lnTo>
                    <a:lnTo>
                      <a:pt x="24" y="360"/>
                    </a:lnTo>
                    <a:lnTo>
                      <a:pt x="24" y="352"/>
                    </a:lnTo>
                    <a:lnTo>
                      <a:pt x="40" y="344"/>
                    </a:lnTo>
                    <a:lnTo>
                      <a:pt x="48" y="336"/>
                    </a:lnTo>
                    <a:lnTo>
                      <a:pt x="48" y="320"/>
                    </a:lnTo>
                    <a:lnTo>
                      <a:pt x="48" y="312"/>
                    </a:lnTo>
                    <a:lnTo>
                      <a:pt x="48" y="304"/>
                    </a:lnTo>
                    <a:lnTo>
                      <a:pt x="48" y="296"/>
                    </a:lnTo>
                    <a:lnTo>
                      <a:pt x="72" y="280"/>
                    </a:lnTo>
                    <a:lnTo>
                      <a:pt x="88" y="280"/>
                    </a:lnTo>
                    <a:lnTo>
                      <a:pt x="88" y="272"/>
                    </a:lnTo>
                    <a:lnTo>
                      <a:pt x="88" y="264"/>
                    </a:lnTo>
                    <a:lnTo>
                      <a:pt x="80" y="248"/>
                    </a:lnTo>
                    <a:lnTo>
                      <a:pt x="80" y="232"/>
                    </a:lnTo>
                    <a:lnTo>
                      <a:pt x="64" y="208"/>
                    </a:lnTo>
                    <a:lnTo>
                      <a:pt x="64" y="200"/>
                    </a:lnTo>
                    <a:lnTo>
                      <a:pt x="64" y="184"/>
                    </a:lnTo>
                    <a:lnTo>
                      <a:pt x="72" y="176"/>
                    </a:lnTo>
                    <a:lnTo>
                      <a:pt x="72" y="168"/>
                    </a:lnTo>
                    <a:lnTo>
                      <a:pt x="72" y="152"/>
                    </a:lnTo>
                    <a:lnTo>
                      <a:pt x="72" y="144"/>
                    </a:lnTo>
                    <a:lnTo>
                      <a:pt x="80" y="136"/>
                    </a:lnTo>
                    <a:lnTo>
                      <a:pt x="80" y="104"/>
                    </a:lnTo>
                    <a:lnTo>
                      <a:pt x="80" y="88"/>
                    </a:lnTo>
                    <a:lnTo>
                      <a:pt x="80" y="80"/>
                    </a:lnTo>
                    <a:lnTo>
                      <a:pt x="88" y="80"/>
                    </a:lnTo>
                    <a:lnTo>
                      <a:pt x="88" y="72"/>
                    </a:lnTo>
                    <a:lnTo>
                      <a:pt x="96" y="72"/>
                    </a:lnTo>
                    <a:lnTo>
                      <a:pt x="96" y="80"/>
                    </a:lnTo>
                    <a:lnTo>
                      <a:pt x="112" y="80"/>
                    </a:lnTo>
                    <a:lnTo>
                      <a:pt x="112" y="88"/>
                    </a:lnTo>
                    <a:lnTo>
                      <a:pt x="120" y="96"/>
                    </a:lnTo>
                    <a:lnTo>
                      <a:pt x="128" y="96"/>
                    </a:lnTo>
                    <a:lnTo>
                      <a:pt x="136" y="80"/>
                    </a:lnTo>
                    <a:lnTo>
                      <a:pt x="136" y="72"/>
                    </a:lnTo>
                    <a:lnTo>
                      <a:pt x="152" y="0"/>
                    </a:lnTo>
                    <a:lnTo>
                      <a:pt x="544" y="64"/>
                    </a:lnTo>
                    <a:lnTo>
                      <a:pt x="464" y="632"/>
                    </a:lnTo>
                    <a:lnTo>
                      <a:pt x="296" y="608"/>
                    </a:lnTo>
                    <a:lnTo>
                      <a:pt x="0" y="440"/>
                    </a:lnTo>
                    <a:lnTo>
                      <a:pt x="16" y="416"/>
                    </a:lnTo>
                    <a:lnTo>
                      <a:pt x="24" y="41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Freeform 110"/>
              <p:cNvSpPr>
                <a:spLocks/>
              </p:cNvSpPr>
              <p:nvPr/>
            </p:nvSpPr>
            <p:spPr bwMode="auto">
              <a:xfrm>
                <a:off x="1653061" y="850038"/>
                <a:ext cx="825726" cy="1251031"/>
              </a:xfrm>
              <a:custGeom>
                <a:avLst/>
                <a:gdLst>
                  <a:gd name="T0" fmla="*/ 208 w 480"/>
                  <a:gd name="T1" fmla="*/ 128 h 776"/>
                  <a:gd name="T2" fmla="*/ 216 w 480"/>
                  <a:gd name="T3" fmla="*/ 160 h 776"/>
                  <a:gd name="T4" fmla="*/ 216 w 480"/>
                  <a:gd name="T5" fmla="*/ 168 h 776"/>
                  <a:gd name="T6" fmla="*/ 208 w 480"/>
                  <a:gd name="T7" fmla="*/ 168 h 776"/>
                  <a:gd name="T8" fmla="*/ 224 w 480"/>
                  <a:gd name="T9" fmla="*/ 184 h 776"/>
                  <a:gd name="T10" fmla="*/ 224 w 480"/>
                  <a:gd name="T11" fmla="*/ 192 h 776"/>
                  <a:gd name="T12" fmla="*/ 248 w 480"/>
                  <a:gd name="T13" fmla="*/ 248 h 776"/>
                  <a:gd name="T14" fmla="*/ 256 w 480"/>
                  <a:gd name="T15" fmla="*/ 248 h 776"/>
                  <a:gd name="T16" fmla="*/ 264 w 480"/>
                  <a:gd name="T17" fmla="*/ 256 h 776"/>
                  <a:gd name="T18" fmla="*/ 272 w 480"/>
                  <a:gd name="T19" fmla="*/ 264 h 776"/>
                  <a:gd name="T20" fmla="*/ 288 w 480"/>
                  <a:gd name="T21" fmla="*/ 272 h 776"/>
                  <a:gd name="T22" fmla="*/ 280 w 480"/>
                  <a:gd name="T23" fmla="*/ 296 h 776"/>
                  <a:gd name="T24" fmla="*/ 272 w 480"/>
                  <a:gd name="T25" fmla="*/ 304 h 776"/>
                  <a:gd name="T26" fmla="*/ 272 w 480"/>
                  <a:gd name="T27" fmla="*/ 320 h 776"/>
                  <a:gd name="T28" fmla="*/ 272 w 480"/>
                  <a:gd name="T29" fmla="*/ 336 h 776"/>
                  <a:gd name="T30" fmla="*/ 264 w 480"/>
                  <a:gd name="T31" fmla="*/ 344 h 776"/>
                  <a:gd name="T32" fmla="*/ 256 w 480"/>
                  <a:gd name="T33" fmla="*/ 368 h 776"/>
                  <a:gd name="T34" fmla="*/ 256 w 480"/>
                  <a:gd name="T35" fmla="*/ 368 h 776"/>
                  <a:gd name="T36" fmla="*/ 264 w 480"/>
                  <a:gd name="T37" fmla="*/ 376 h 776"/>
                  <a:gd name="T38" fmla="*/ 280 w 480"/>
                  <a:gd name="T39" fmla="*/ 384 h 776"/>
                  <a:gd name="T40" fmla="*/ 296 w 480"/>
                  <a:gd name="T41" fmla="*/ 368 h 776"/>
                  <a:gd name="T42" fmla="*/ 304 w 480"/>
                  <a:gd name="T43" fmla="*/ 384 h 776"/>
                  <a:gd name="T44" fmla="*/ 304 w 480"/>
                  <a:gd name="T45" fmla="*/ 408 h 776"/>
                  <a:gd name="T46" fmla="*/ 320 w 480"/>
                  <a:gd name="T47" fmla="*/ 448 h 776"/>
                  <a:gd name="T48" fmla="*/ 320 w 480"/>
                  <a:gd name="T49" fmla="*/ 464 h 776"/>
                  <a:gd name="T50" fmla="*/ 336 w 480"/>
                  <a:gd name="T51" fmla="*/ 480 h 776"/>
                  <a:gd name="T52" fmla="*/ 344 w 480"/>
                  <a:gd name="T53" fmla="*/ 520 h 776"/>
                  <a:gd name="T54" fmla="*/ 360 w 480"/>
                  <a:gd name="T55" fmla="*/ 504 h 776"/>
                  <a:gd name="T56" fmla="*/ 376 w 480"/>
                  <a:gd name="T57" fmla="*/ 512 h 776"/>
                  <a:gd name="T58" fmla="*/ 392 w 480"/>
                  <a:gd name="T59" fmla="*/ 504 h 776"/>
                  <a:gd name="T60" fmla="*/ 400 w 480"/>
                  <a:gd name="T61" fmla="*/ 512 h 776"/>
                  <a:gd name="T62" fmla="*/ 424 w 480"/>
                  <a:gd name="T63" fmla="*/ 504 h 776"/>
                  <a:gd name="T64" fmla="*/ 440 w 480"/>
                  <a:gd name="T65" fmla="*/ 512 h 776"/>
                  <a:gd name="T66" fmla="*/ 456 w 480"/>
                  <a:gd name="T67" fmla="*/ 496 h 776"/>
                  <a:gd name="T68" fmla="*/ 464 w 480"/>
                  <a:gd name="T69" fmla="*/ 496 h 776"/>
                  <a:gd name="T70" fmla="*/ 480 w 480"/>
                  <a:gd name="T71" fmla="*/ 528 h 776"/>
                  <a:gd name="T72" fmla="*/ 224 w 480"/>
                  <a:gd name="T73" fmla="*/ 736 h 776"/>
                  <a:gd name="T74" fmla="*/ 0 w 480"/>
                  <a:gd name="T75" fmla="*/ 688 h 776"/>
                  <a:gd name="T76" fmla="*/ 40 w 480"/>
                  <a:gd name="T77" fmla="*/ 520 h 776"/>
                  <a:gd name="T78" fmla="*/ 56 w 480"/>
                  <a:gd name="T79" fmla="*/ 496 h 776"/>
                  <a:gd name="T80" fmla="*/ 56 w 480"/>
                  <a:gd name="T81" fmla="*/ 480 h 776"/>
                  <a:gd name="T82" fmla="*/ 56 w 480"/>
                  <a:gd name="T83" fmla="*/ 472 h 776"/>
                  <a:gd name="T84" fmla="*/ 40 w 480"/>
                  <a:gd name="T85" fmla="*/ 456 h 776"/>
                  <a:gd name="T86" fmla="*/ 72 w 480"/>
                  <a:gd name="T87" fmla="*/ 408 h 776"/>
                  <a:gd name="T88" fmla="*/ 80 w 480"/>
                  <a:gd name="T89" fmla="*/ 392 h 776"/>
                  <a:gd name="T90" fmla="*/ 120 w 480"/>
                  <a:gd name="T91" fmla="*/ 336 h 776"/>
                  <a:gd name="T92" fmla="*/ 112 w 480"/>
                  <a:gd name="T93" fmla="*/ 320 h 776"/>
                  <a:gd name="T94" fmla="*/ 96 w 480"/>
                  <a:gd name="T95" fmla="*/ 288 h 776"/>
                  <a:gd name="T96" fmla="*/ 96 w 480"/>
                  <a:gd name="T97" fmla="*/ 256 h 776"/>
                  <a:gd name="T98" fmla="*/ 152 w 480"/>
                  <a:gd name="T99" fmla="*/ 0 h 776"/>
                  <a:gd name="T100" fmla="*/ 216 w 480"/>
                  <a:gd name="T101" fmla="*/ 16 h 77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80"/>
                  <a:gd name="T154" fmla="*/ 0 h 776"/>
                  <a:gd name="T155" fmla="*/ 480 w 480"/>
                  <a:gd name="T156" fmla="*/ 776 h 77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80" h="776">
                    <a:moveTo>
                      <a:pt x="200" y="112"/>
                    </a:moveTo>
                    <a:lnTo>
                      <a:pt x="200" y="112"/>
                    </a:lnTo>
                    <a:lnTo>
                      <a:pt x="208" y="128"/>
                    </a:lnTo>
                    <a:lnTo>
                      <a:pt x="216" y="152"/>
                    </a:lnTo>
                    <a:lnTo>
                      <a:pt x="216" y="160"/>
                    </a:lnTo>
                    <a:lnTo>
                      <a:pt x="208" y="160"/>
                    </a:lnTo>
                    <a:lnTo>
                      <a:pt x="216" y="168"/>
                    </a:lnTo>
                    <a:lnTo>
                      <a:pt x="208" y="168"/>
                    </a:lnTo>
                    <a:lnTo>
                      <a:pt x="208" y="176"/>
                    </a:lnTo>
                    <a:lnTo>
                      <a:pt x="224" y="184"/>
                    </a:lnTo>
                    <a:lnTo>
                      <a:pt x="224" y="192"/>
                    </a:lnTo>
                    <a:lnTo>
                      <a:pt x="240" y="192"/>
                    </a:lnTo>
                    <a:lnTo>
                      <a:pt x="248" y="232"/>
                    </a:lnTo>
                    <a:lnTo>
                      <a:pt x="248" y="248"/>
                    </a:lnTo>
                    <a:lnTo>
                      <a:pt x="256" y="248"/>
                    </a:lnTo>
                    <a:lnTo>
                      <a:pt x="256" y="256"/>
                    </a:lnTo>
                    <a:lnTo>
                      <a:pt x="264" y="256"/>
                    </a:lnTo>
                    <a:lnTo>
                      <a:pt x="272" y="264"/>
                    </a:lnTo>
                    <a:lnTo>
                      <a:pt x="288" y="264"/>
                    </a:lnTo>
                    <a:lnTo>
                      <a:pt x="288" y="272"/>
                    </a:lnTo>
                    <a:lnTo>
                      <a:pt x="280" y="288"/>
                    </a:lnTo>
                    <a:lnTo>
                      <a:pt x="280" y="296"/>
                    </a:lnTo>
                    <a:lnTo>
                      <a:pt x="272" y="304"/>
                    </a:lnTo>
                    <a:lnTo>
                      <a:pt x="272" y="312"/>
                    </a:lnTo>
                    <a:lnTo>
                      <a:pt x="272" y="320"/>
                    </a:lnTo>
                    <a:lnTo>
                      <a:pt x="264" y="328"/>
                    </a:lnTo>
                    <a:lnTo>
                      <a:pt x="272" y="336"/>
                    </a:lnTo>
                    <a:lnTo>
                      <a:pt x="264" y="344"/>
                    </a:lnTo>
                    <a:lnTo>
                      <a:pt x="256" y="344"/>
                    </a:lnTo>
                    <a:lnTo>
                      <a:pt x="256" y="360"/>
                    </a:lnTo>
                    <a:lnTo>
                      <a:pt x="256" y="368"/>
                    </a:lnTo>
                    <a:lnTo>
                      <a:pt x="256" y="376"/>
                    </a:lnTo>
                    <a:lnTo>
                      <a:pt x="264" y="376"/>
                    </a:lnTo>
                    <a:lnTo>
                      <a:pt x="264" y="384"/>
                    </a:lnTo>
                    <a:lnTo>
                      <a:pt x="280" y="384"/>
                    </a:lnTo>
                    <a:lnTo>
                      <a:pt x="296" y="368"/>
                    </a:lnTo>
                    <a:lnTo>
                      <a:pt x="304" y="368"/>
                    </a:lnTo>
                    <a:lnTo>
                      <a:pt x="304" y="384"/>
                    </a:lnTo>
                    <a:lnTo>
                      <a:pt x="304" y="392"/>
                    </a:lnTo>
                    <a:lnTo>
                      <a:pt x="304" y="408"/>
                    </a:lnTo>
                    <a:lnTo>
                      <a:pt x="312" y="424"/>
                    </a:lnTo>
                    <a:lnTo>
                      <a:pt x="320" y="440"/>
                    </a:lnTo>
                    <a:lnTo>
                      <a:pt x="320" y="448"/>
                    </a:lnTo>
                    <a:lnTo>
                      <a:pt x="312" y="448"/>
                    </a:lnTo>
                    <a:lnTo>
                      <a:pt x="312" y="456"/>
                    </a:lnTo>
                    <a:lnTo>
                      <a:pt x="320" y="464"/>
                    </a:lnTo>
                    <a:lnTo>
                      <a:pt x="328" y="464"/>
                    </a:lnTo>
                    <a:lnTo>
                      <a:pt x="336" y="480"/>
                    </a:lnTo>
                    <a:lnTo>
                      <a:pt x="336" y="488"/>
                    </a:lnTo>
                    <a:lnTo>
                      <a:pt x="344" y="512"/>
                    </a:lnTo>
                    <a:lnTo>
                      <a:pt x="344" y="520"/>
                    </a:lnTo>
                    <a:lnTo>
                      <a:pt x="352" y="520"/>
                    </a:lnTo>
                    <a:lnTo>
                      <a:pt x="352" y="512"/>
                    </a:lnTo>
                    <a:lnTo>
                      <a:pt x="360" y="504"/>
                    </a:lnTo>
                    <a:lnTo>
                      <a:pt x="368" y="504"/>
                    </a:lnTo>
                    <a:lnTo>
                      <a:pt x="376" y="512"/>
                    </a:lnTo>
                    <a:lnTo>
                      <a:pt x="384" y="512"/>
                    </a:lnTo>
                    <a:lnTo>
                      <a:pt x="392" y="504"/>
                    </a:lnTo>
                    <a:lnTo>
                      <a:pt x="400" y="504"/>
                    </a:lnTo>
                    <a:lnTo>
                      <a:pt x="400" y="512"/>
                    </a:lnTo>
                    <a:lnTo>
                      <a:pt x="408" y="512"/>
                    </a:lnTo>
                    <a:lnTo>
                      <a:pt x="424" y="504"/>
                    </a:lnTo>
                    <a:lnTo>
                      <a:pt x="432" y="512"/>
                    </a:lnTo>
                    <a:lnTo>
                      <a:pt x="440" y="512"/>
                    </a:lnTo>
                    <a:lnTo>
                      <a:pt x="448" y="512"/>
                    </a:lnTo>
                    <a:lnTo>
                      <a:pt x="456" y="496"/>
                    </a:lnTo>
                    <a:lnTo>
                      <a:pt x="464" y="496"/>
                    </a:lnTo>
                    <a:lnTo>
                      <a:pt x="472" y="512"/>
                    </a:lnTo>
                    <a:lnTo>
                      <a:pt x="480" y="528"/>
                    </a:lnTo>
                    <a:lnTo>
                      <a:pt x="440" y="776"/>
                    </a:lnTo>
                    <a:lnTo>
                      <a:pt x="224" y="736"/>
                    </a:lnTo>
                    <a:lnTo>
                      <a:pt x="176" y="728"/>
                    </a:lnTo>
                    <a:lnTo>
                      <a:pt x="72" y="704"/>
                    </a:lnTo>
                    <a:lnTo>
                      <a:pt x="0" y="688"/>
                    </a:lnTo>
                    <a:lnTo>
                      <a:pt x="40" y="536"/>
                    </a:lnTo>
                    <a:lnTo>
                      <a:pt x="40" y="520"/>
                    </a:lnTo>
                    <a:lnTo>
                      <a:pt x="56" y="496"/>
                    </a:lnTo>
                    <a:lnTo>
                      <a:pt x="56" y="488"/>
                    </a:lnTo>
                    <a:lnTo>
                      <a:pt x="56" y="480"/>
                    </a:lnTo>
                    <a:lnTo>
                      <a:pt x="56" y="472"/>
                    </a:lnTo>
                    <a:lnTo>
                      <a:pt x="40" y="464"/>
                    </a:lnTo>
                    <a:lnTo>
                      <a:pt x="40" y="456"/>
                    </a:lnTo>
                    <a:lnTo>
                      <a:pt x="48" y="448"/>
                    </a:lnTo>
                    <a:lnTo>
                      <a:pt x="48" y="432"/>
                    </a:lnTo>
                    <a:lnTo>
                      <a:pt x="72" y="408"/>
                    </a:lnTo>
                    <a:lnTo>
                      <a:pt x="80" y="400"/>
                    </a:lnTo>
                    <a:lnTo>
                      <a:pt x="80" y="392"/>
                    </a:lnTo>
                    <a:lnTo>
                      <a:pt x="120" y="344"/>
                    </a:lnTo>
                    <a:lnTo>
                      <a:pt x="120" y="336"/>
                    </a:lnTo>
                    <a:lnTo>
                      <a:pt x="120" y="328"/>
                    </a:lnTo>
                    <a:lnTo>
                      <a:pt x="112" y="320"/>
                    </a:lnTo>
                    <a:lnTo>
                      <a:pt x="96" y="296"/>
                    </a:lnTo>
                    <a:lnTo>
                      <a:pt x="96" y="288"/>
                    </a:lnTo>
                    <a:lnTo>
                      <a:pt x="104" y="280"/>
                    </a:lnTo>
                    <a:lnTo>
                      <a:pt x="104" y="272"/>
                    </a:lnTo>
                    <a:lnTo>
                      <a:pt x="96" y="256"/>
                    </a:lnTo>
                    <a:lnTo>
                      <a:pt x="104" y="248"/>
                    </a:lnTo>
                    <a:lnTo>
                      <a:pt x="152" y="0"/>
                    </a:lnTo>
                    <a:lnTo>
                      <a:pt x="216" y="16"/>
                    </a:lnTo>
                    <a:lnTo>
                      <a:pt x="200" y="11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111"/>
              <p:cNvSpPr>
                <a:spLocks/>
              </p:cNvSpPr>
              <p:nvPr/>
            </p:nvSpPr>
            <p:spPr bwMode="auto">
              <a:xfrm>
                <a:off x="2383177" y="1611239"/>
                <a:ext cx="963349" cy="747633"/>
              </a:xfrm>
              <a:custGeom>
                <a:avLst/>
                <a:gdLst>
                  <a:gd name="T0" fmla="*/ 144 w 560"/>
                  <a:gd name="T1" fmla="*/ 424 h 464"/>
                  <a:gd name="T2" fmla="*/ 32 w 560"/>
                  <a:gd name="T3" fmla="*/ 408 h 464"/>
                  <a:gd name="T4" fmla="*/ 0 w 560"/>
                  <a:gd name="T5" fmla="*/ 400 h 464"/>
                  <a:gd name="T6" fmla="*/ 0 w 560"/>
                  <a:gd name="T7" fmla="*/ 400 h 464"/>
                  <a:gd name="T8" fmla="*/ 16 w 560"/>
                  <a:gd name="T9" fmla="*/ 304 h 464"/>
                  <a:gd name="T10" fmla="*/ 56 w 560"/>
                  <a:gd name="T11" fmla="*/ 56 h 464"/>
                  <a:gd name="T12" fmla="*/ 64 w 560"/>
                  <a:gd name="T13" fmla="*/ 0 h 464"/>
                  <a:gd name="T14" fmla="*/ 64 w 560"/>
                  <a:gd name="T15" fmla="*/ 0 h 464"/>
                  <a:gd name="T16" fmla="*/ 144 w 560"/>
                  <a:gd name="T17" fmla="*/ 16 h 464"/>
                  <a:gd name="T18" fmla="*/ 344 w 560"/>
                  <a:gd name="T19" fmla="*/ 40 h 464"/>
                  <a:gd name="T20" fmla="*/ 560 w 560"/>
                  <a:gd name="T21" fmla="*/ 64 h 464"/>
                  <a:gd name="T22" fmla="*/ 560 w 560"/>
                  <a:gd name="T23" fmla="*/ 64 h 464"/>
                  <a:gd name="T24" fmla="*/ 544 w 560"/>
                  <a:gd name="T25" fmla="*/ 264 h 464"/>
                  <a:gd name="T26" fmla="*/ 520 w 560"/>
                  <a:gd name="T27" fmla="*/ 464 h 464"/>
                  <a:gd name="T28" fmla="*/ 520 w 560"/>
                  <a:gd name="T29" fmla="*/ 464 h 464"/>
                  <a:gd name="T30" fmla="*/ 480 w 560"/>
                  <a:gd name="T31" fmla="*/ 464 h 464"/>
                  <a:gd name="T32" fmla="*/ 344 w 560"/>
                  <a:gd name="T33" fmla="*/ 448 h 464"/>
                  <a:gd name="T34" fmla="*/ 160 w 560"/>
                  <a:gd name="T35" fmla="*/ 424 h 464"/>
                  <a:gd name="T36" fmla="*/ 144 w 560"/>
                  <a:gd name="T37" fmla="*/ 424 h 46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60"/>
                  <a:gd name="T58" fmla="*/ 0 h 464"/>
                  <a:gd name="T59" fmla="*/ 560 w 560"/>
                  <a:gd name="T60" fmla="*/ 464 h 46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60" h="464">
                    <a:moveTo>
                      <a:pt x="144" y="424"/>
                    </a:moveTo>
                    <a:lnTo>
                      <a:pt x="32" y="408"/>
                    </a:lnTo>
                    <a:lnTo>
                      <a:pt x="0" y="400"/>
                    </a:lnTo>
                    <a:lnTo>
                      <a:pt x="16" y="304"/>
                    </a:lnTo>
                    <a:lnTo>
                      <a:pt x="56" y="56"/>
                    </a:lnTo>
                    <a:lnTo>
                      <a:pt x="64" y="0"/>
                    </a:lnTo>
                    <a:lnTo>
                      <a:pt x="144" y="16"/>
                    </a:lnTo>
                    <a:lnTo>
                      <a:pt x="344" y="40"/>
                    </a:lnTo>
                    <a:lnTo>
                      <a:pt x="560" y="64"/>
                    </a:lnTo>
                    <a:lnTo>
                      <a:pt x="544" y="264"/>
                    </a:lnTo>
                    <a:lnTo>
                      <a:pt x="520" y="464"/>
                    </a:lnTo>
                    <a:lnTo>
                      <a:pt x="480" y="464"/>
                    </a:lnTo>
                    <a:lnTo>
                      <a:pt x="344" y="448"/>
                    </a:lnTo>
                    <a:lnTo>
                      <a:pt x="160" y="424"/>
                    </a:lnTo>
                    <a:lnTo>
                      <a:pt x="144" y="42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Freeform 112"/>
              <p:cNvSpPr>
                <a:spLocks/>
              </p:cNvSpPr>
              <p:nvPr/>
            </p:nvSpPr>
            <p:spPr bwMode="auto">
              <a:xfrm>
                <a:off x="2410702" y="2951823"/>
                <a:ext cx="963349" cy="940309"/>
              </a:xfrm>
              <a:custGeom>
                <a:avLst/>
                <a:gdLst>
                  <a:gd name="T0" fmla="*/ 80 w 560"/>
                  <a:gd name="T1" fmla="*/ 536 h 584"/>
                  <a:gd name="T2" fmla="*/ 80 w 560"/>
                  <a:gd name="T3" fmla="*/ 536 h 584"/>
                  <a:gd name="T4" fmla="*/ 216 w 560"/>
                  <a:gd name="T5" fmla="*/ 552 h 584"/>
                  <a:gd name="T6" fmla="*/ 216 w 560"/>
                  <a:gd name="T7" fmla="*/ 552 h 584"/>
                  <a:gd name="T8" fmla="*/ 216 w 560"/>
                  <a:gd name="T9" fmla="*/ 544 h 584"/>
                  <a:gd name="T10" fmla="*/ 216 w 560"/>
                  <a:gd name="T11" fmla="*/ 544 h 584"/>
                  <a:gd name="T12" fmla="*/ 216 w 560"/>
                  <a:gd name="T13" fmla="*/ 528 h 584"/>
                  <a:gd name="T14" fmla="*/ 216 w 560"/>
                  <a:gd name="T15" fmla="*/ 528 h 584"/>
                  <a:gd name="T16" fmla="*/ 520 w 560"/>
                  <a:gd name="T17" fmla="*/ 560 h 584"/>
                  <a:gd name="T18" fmla="*/ 520 w 560"/>
                  <a:gd name="T19" fmla="*/ 560 h 584"/>
                  <a:gd name="T20" fmla="*/ 552 w 560"/>
                  <a:gd name="T21" fmla="*/ 96 h 584"/>
                  <a:gd name="T22" fmla="*/ 560 w 560"/>
                  <a:gd name="T23" fmla="*/ 48 h 584"/>
                  <a:gd name="T24" fmla="*/ 560 w 560"/>
                  <a:gd name="T25" fmla="*/ 48 h 584"/>
                  <a:gd name="T26" fmla="*/ 512 w 560"/>
                  <a:gd name="T27" fmla="*/ 48 h 584"/>
                  <a:gd name="T28" fmla="*/ 328 w 560"/>
                  <a:gd name="T29" fmla="*/ 32 h 584"/>
                  <a:gd name="T30" fmla="*/ 128 w 560"/>
                  <a:gd name="T31" fmla="*/ 8 h 584"/>
                  <a:gd name="T32" fmla="*/ 80 w 560"/>
                  <a:gd name="T33" fmla="*/ 0 h 584"/>
                  <a:gd name="T34" fmla="*/ 80 w 560"/>
                  <a:gd name="T35" fmla="*/ 0 h 584"/>
                  <a:gd name="T36" fmla="*/ 0 w 560"/>
                  <a:gd name="T37" fmla="*/ 568 h 584"/>
                  <a:gd name="T38" fmla="*/ 0 w 560"/>
                  <a:gd name="T39" fmla="*/ 568 h 584"/>
                  <a:gd name="T40" fmla="*/ 72 w 560"/>
                  <a:gd name="T41" fmla="*/ 584 h 584"/>
                  <a:gd name="T42" fmla="*/ 72 w 560"/>
                  <a:gd name="T43" fmla="*/ 584 h 584"/>
                  <a:gd name="T44" fmla="*/ 80 w 560"/>
                  <a:gd name="T45" fmla="*/ 536 h 58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60"/>
                  <a:gd name="T70" fmla="*/ 0 h 584"/>
                  <a:gd name="T71" fmla="*/ 560 w 560"/>
                  <a:gd name="T72" fmla="*/ 584 h 58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60" h="584">
                    <a:moveTo>
                      <a:pt x="80" y="536"/>
                    </a:moveTo>
                    <a:lnTo>
                      <a:pt x="80" y="536"/>
                    </a:lnTo>
                    <a:lnTo>
                      <a:pt x="216" y="552"/>
                    </a:lnTo>
                    <a:lnTo>
                      <a:pt x="216" y="544"/>
                    </a:lnTo>
                    <a:lnTo>
                      <a:pt x="216" y="528"/>
                    </a:lnTo>
                    <a:lnTo>
                      <a:pt x="520" y="560"/>
                    </a:lnTo>
                    <a:lnTo>
                      <a:pt x="552" y="96"/>
                    </a:lnTo>
                    <a:lnTo>
                      <a:pt x="560" y="48"/>
                    </a:lnTo>
                    <a:lnTo>
                      <a:pt x="512" y="48"/>
                    </a:lnTo>
                    <a:lnTo>
                      <a:pt x="328" y="32"/>
                    </a:lnTo>
                    <a:lnTo>
                      <a:pt x="128" y="8"/>
                    </a:lnTo>
                    <a:lnTo>
                      <a:pt x="80" y="0"/>
                    </a:lnTo>
                    <a:lnTo>
                      <a:pt x="0" y="568"/>
                    </a:lnTo>
                    <a:lnTo>
                      <a:pt x="72" y="584"/>
                    </a:lnTo>
                    <a:lnTo>
                      <a:pt x="80" y="53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Freeform 113"/>
              <p:cNvSpPr>
                <a:spLocks/>
              </p:cNvSpPr>
              <p:nvPr/>
            </p:nvSpPr>
            <p:spPr bwMode="auto">
              <a:xfrm>
                <a:off x="1997839" y="875817"/>
                <a:ext cx="1403735" cy="838543"/>
              </a:xfrm>
              <a:custGeom>
                <a:avLst/>
                <a:gdLst>
                  <a:gd name="T0" fmla="*/ 568 w 816"/>
                  <a:gd name="T1" fmla="*/ 496 h 520"/>
                  <a:gd name="T2" fmla="*/ 784 w 816"/>
                  <a:gd name="T3" fmla="*/ 520 h 520"/>
                  <a:gd name="T4" fmla="*/ 816 w 816"/>
                  <a:gd name="T5" fmla="*/ 112 h 520"/>
                  <a:gd name="T6" fmla="*/ 328 w 816"/>
                  <a:gd name="T7" fmla="*/ 56 h 520"/>
                  <a:gd name="T8" fmla="*/ 16 w 816"/>
                  <a:gd name="T9" fmla="*/ 0 h 520"/>
                  <a:gd name="T10" fmla="*/ 0 w 816"/>
                  <a:gd name="T11" fmla="*/ 96 h 520"/>
                  <a:gd name="T12" fmla="*/ 8 w 816"/>
                  <a:gd name="T13" fmla="*/ 112 h 520"/>
                  <a:gd name="T14" fmla="*/ 16 w 816"/>
                  <a:gd name="T15" fmla="*/ 144 h 520"/>
                  <a:gd name="T16" fmla="*/ 8 w 816"/>
                  <a:gd name="T17" fmla="*/ 144 h 520"/>
                  <a:gd name="T18" fmla="*/ 16 w 816"/>
                  <a:gd name="T19" fmla="*/ 152 h 520"/>
                  <a:gd name="T20" fmla="*/ 8 w 816"/>
                  <a:gd name="T21" fmla="*/ 152 h 520"/>
                  <a:gd name="T22" fmla="*/ 8 w 816"/>
                  <a:gd name="T23" fmla="*/ 160 h 520"/>
                  <a:gd name="T24" fmla="*/ 24 w 816"/>
                  <a:gd name="T25" fmla="*/ 168 h 520"/>
                  <a:gd name="T26" fmla="*/ 24 w 816"/>
                  <a:gd name="T27" fmla="*/ 176 h 520"/>
                  <a:gd name="T28" fmla="*/ 40 w 816"/>
                  <a:gd name="T29" fmla="*/ 176 h 520"/>
                  <a:gd name="T30" fmla="*/ 48 w 816"/>
                  <a:gd name="T31" fmla="*/ 232 h 520"/>
                  <a:gd name="T32" fmla="*/ 56 w 816"/>
                  <a:gd name="T33" fmla="*/ 232 h 520"/>
                  <a:gd name="T34" fmla="*/ 56 w 816"/>
                  <a:gd name="T35" fmla="*/ 240 h 520"/>
                  <a:gd name="T36" fmla="*/ 64 w 816"/>
                  <a:gd name="T37" fmla="*/ 240 h 520"/>
                  <a:gd name="T38" fmla="*/ 72 w 816"/>
                  <a:gd name="T39" fmla="*/ 248 h 520"/>
                  <a:gd name="T40" fmla="*/ 72 w 816"/>
                  <a:gd name="T41" fmla="*/ 248 h 520"/>
                  <a:gd name="T42" fmla="*/ 88 w 816"/>
                  <a:gd name="T43" fmla="*/ 256 h 520"/>
                  <a:gd name="T44" fmla="*/ 80 w 816"/>
                  <a:gd name="T45" fmla="*/ 272 h 520"/>
                  <a:gd name="T46" fmla="*/ 80 w 816"/>
                  <a:gd name="T47" fmla="*/ 280 h 520"/>
                  <a:gd name="T48" fmla="*/ 72 w 816"/>
                  <a:gd name="T49" fmla="*/ 288 h 520"/>
                  <a:gd name="T50" fmla="*/ 72 w 816"/>
                  <a:gd name="T51" fmla="*/ 296 h 520"/>
                  <a:gd name="T52" fmla="*/ 72 w 816"/>
                  <a:gd name="T53" fmla="*/ 304 h 520"/>
                  <a:gd name="T54" fmla="*/ 72 w 816"/>
                  <a:gd name="T55" fmla="*/ 320 h 520"/>
                  <a:gd name="T56" fmla="*/ 64 w 816"/>
                  <a:gd name="T57" fmla="*/ 328 h 520"/>
                  <a:gd name="T58" fmla="*/ 56 w 816"/>
                  <a:gd name="T59" fmla="*/ 328 h 520"/>
                  <a:gd name="T60" fmla="*/ 56 w 816"/>
                  <a:gd name="T61" fmla="*/ 352 h 520"/>
                  <a:gd name="T62" fmla="*/ 56 w 816"/>
                  <a:gd name="T63" fmla="*/ 352 h 520"/>
                  <a:gd name="T64" fmla="*/ 56 w 816"/>
                  <a:gd name="T65" fmla="*/ 360 h 520"/>
                  <a:gd name="T66" fmla="*/ 64 w 816"/>
                  <a:gd name="T67" fmla="*/ 360 h 520"/>
                  <a:gd name="T68" fmla="*/ 64 w 816"/>
                  <a:gd name="T69" fmla="*/ 368 h 520"/>
                  <a:gd name="T70" fmla="*/ 80 w 816"/>
                  <a:gd name="T71" fmla="*/ 368 h 520"/>
                  <a:gd name="T72" fmla="*/ 96 w 816"/>
                  <a:gd name="T73" fmla="*/ 352 h 520"/>
                  <a:gd name="T74" fmla="*/ 104 w 816"/>
                  <a:gd name="T75" fmla="*/ 352 h 520"/>
                  <a:gd name="T76" fmla="*/ 104 w 816"/>
                  <a:gd name="T77" fmla="*/ 368 h 520"/>
                  <a:gd name="T78" fmla="*/ 104 w 816"/>
                  <a:gd name="T79" fmla="*/ 392 h 520"/>
                  <a:gd name="T80" fmla="*/ 120 w 816"/>
                  <a:gd name="T81" fmla="*/ 424 h 520"/>
                  <a:gd name="T82" fmla="*/ 112 w 816"/>
                  <a:gd name="T83" fmla="*/ 432 h 520"/>
                  <a:gd name="T84" fmla="*/ 120 w 816"/>
                  <a:gd name="T85" fmla="*/ 448 h 520"/>
                  <a:gd name="T86" fmla="*/ 136 w 816"/>
                  <a:gd name="T87" fmla="*/ 464 h 520"/>
                  <a:gd name="T88" fmla="*/ 136 w 816"/>
                  <a:gd name="T89" fmla="*/ 472 h 520"/>
                  <a:gd name="T90" fmla="*/ 144 w 816"/>
                  <a:gd name="T91" fmla="*/ 504 h 520"/>
                  <a:gd name="T92" fmla="*/ 152 w 816"/>
                  <a:gd name="T93" fmla="*/ 496 h 520"/>
                  <a:gd name="T94" fmla="*/ 168 w 816"/>
                  <a:gd name="T95" fmla="*/ 488 h 520"/>
                  <a:gd name="T96" fmla="*/ 176 w 816"/>
                  <a:gd name="T97" fmla="*/ 496 h 520"/>
                  <a:gd name="T98" fmla="*/ 192 w 816"/>
                  <a:gd name="T99" fmla="*/ 488 h 520"/>
                  <a:gd name="T100" fmla="*/ 200 w 816"/>
                  <a:gd name="T101" fmla="*/ 488 h 520"/>
                  <a:gd name="T102" fmla="*/ 200 w 816"/>
                  <a:gd name="T103" fmla="*/ 496 h 520"/>
                  <a:gd name="T104" fmla="*/ 224 w 816"/>
                  <a:gd name="T105" fmla="*/ 488 h 520"/>
                  <a:gd name="T106" fmla="*/ 232 w 816"/>
                  <a:gd name="T107" fmla="*/ 496 h 520"/>
                  <a:gd name="T108" fmla="*/ 240 w 816"/>
                  <a:gd name="T109" fmla="*/ 496 h 520"/>
                  <a:gd name="T110" fmla="*/ 248 w 816"/>
                  <a:gd name="T111" fmla="*/ 496 h 520"/>
                  <a:gd name="T112" fmla="*/ 256 w 816"/>
                  <a:gd name="T113" fmla="*/ 480 h 520"/>
                  <a:gd name="T114" fmla="*/ 264 w 816"/>
                  <a:gd name="T115" fmla="*/ 480 h 520"/>
                  <a:gd name="T116" fmla="*/ 280 w 816"/>
                  <a:gd name="T117" fmla="*/ 512 h 520"/>
                  <a:gd name="T118" fmla="*/ 288 w 816"/>
                  <a:gd name="T119" fmla="*/ 456 h 520"/>
                  <a:gd name="T120" fmla="*/ 368 w 816"/>
                  <a:gd name="T121" fmla="*/ 472 h 520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816"/>
                  <a:gd name="T184" fmla="*/ 0 h 520"/>
                  <a:gd name="T185" fmla="*/ 816 w 816"/>
                  <a:gd name="T186" fmla="*/ 520 h 520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816" h="520">
                    <a:moveTo>
                      <a:pt x="368" y="472"/>
                    </a:moveTo>
                    <a:lnTo>
                      <a:pt x="568" y="496"/>
                    </a:lnTo>
                    <a:lnTo>
                      <a:pt x="784" y="520"/>
                    </a:lnTo>
                    <a:lnTo>
                      <a:pt x="816" y="112"/>
                    </a:lnTo>
                    <a:lnTo>
                      <a:pt x="696" y="112"/>
                    </a:lnTo>
                    <a:lnTo>
                      <a:pt x="328" y="56"/>
                    </a:lnTo>
                    <a:lnTo>
                      <a:pt x="88" y="16"/>
                    </a:lnTo>
                    <a:lnTo>
                      <a:pt x="16" y="0"/>
                    </a:lnTo>
                    <a:lnTo>
                      <a:pt x="0" y="96"/>
                    </a:lnTo>
                    <a:lnTo>
                      <a:pt x="8" y="112"/>
                    </a:lnTo>
                    <a:lnTo>
                      <a:pt x="16" y="136"/>
                    </a:lnTo>
                    <a:lnTo>
                      <a:pt x="16" y="144"/>
                    </a:lnTo>
                    <a:lnTo>
                      <a:pt x="8" y="144"/>
                    </a:lnTo>
                    <a:lnTo>
                      <a:pt x="16" y="152"/>
                    </a:lnTo>
                    <a:lnTo>
                      <a:pt x="8" y="152"/>
                    </a:lnTo>
                    <a:lnTo>
                      <a:pt x="8" y="160"/>
                    </a:lnTo>
                    <a:lnTo>
                      <a:pt x="24" y="168"/>
                    </a:lnTo>
                    <a:lnTo>
                      <a:pt x="24" y="176"/>
                    </a:lnTo>
                    <a:lnTo>
                      <a:pt x="40" y="176"/>
                    </a:lnTo>
                    <a:lnTo>
                      <a:pt x="48" y="216"/>
                    </a:lnTo>
                    <a:lnTo>
                      <a:pt x="48" y="232"/>
                    </a:lnTo>
                    <a:lnTo>
                      <a:pt x="56" y="232"/>
                    </a:lnTo>
                    <a:lnTo>
                      <a:pt x="56" y="240"/>
                    </a:lnTo>
                    <a:lnTo>
                      <a:pt x="64" y="240"/>
                    </a:lnTo>
                    <a:lnTo>
                      <a:pt x="72" y="248"/>
                    </a:lnTo>
                    <a:lnTo>
                      <a:pt x="88" y="248"/>
                    </a:lnTo>
                    <a:lnTo>
                      <a:pt x="88" y="256"/>
                    </a:lnTo>
                    <a:lnTo>
                      <a:pt x="80" y="272"/>
                    </a:lnTo>
                    <a:lnTo>
                      <a:pt x="80" y="280"/>
                    </a:lnTo>
                    <a:lnTo>
                      <a:pt x="72" y="288"/>
                    </a:lnTo>
                    <a:lnTo>
                      <a:pt x="72" y="296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64" y="328"/>
                    </a:lnTo>
                    <a:lnTo>
                      <a:pt x="56" y="328"/>
                    </a:lnTo>
                    <a:lnTo>
                      <a:pt x="56" y="344"/>
                    </a:lnTo>
                    <a:lnTo>
                      <a:pt x="56" y="352"/>
                    </a:lnTo>
                    <a:lnTo>
                      <a:pt x="56" y="360"/>
                    </a:lnTo>
                    <a:lnTo>
                      <a:pt x="64" y="360"/>
                    </a:lnTo>
                    <a:lnTo>
                      <a:pt x="64" y="368"/>
                    </a:lnTo>
                    <a:lnTo>
                      <a:pt x="80" y="368"/>
                    </a:lnTo>
                    <a:lnTo>
                      <a:pt x="96" y="352"/>
                    </a:lnTo>
                    <a:lnTo>
                      <a:pt x="104" y="352"/>
                    </a:lnTo>
                    <a:lnTo>
                      <a:pt x="104" y="368"/>
                    </a:lnTo>
                    <a:lnTo>
                      <a:pt x="104" y="376"/>
                    </a:lnTo>
                    <a:lnTo>
                      <a:pt x="104" y="392"/>
                    </a:lnTo>
                    <a:lnTo>
                      <a:pt x="112" y="408"/>
                    </a:lnTo>
                    <a:lnTo>
                      <a:pt x="120" y="424"/>
                    </a:lnTo>
                    <a:lnTo>
                      <a:pt x="120" y="432"/>
                    </a:lnTo>
                    <a:lnTo>
                      <a:pt x="112" y="432"/>
                    </a:lnTo>
                    <a:lnTo>
                      <a:pt x="112" y="440"/>
                    </a:lnTo>
                    <a:lnTo>
                      <a:pt x="120" y="448"/>
                    </a:lnTo>
                    <a:lnTo>
                      <a:pt x="128" y="448"/>
                    </a:lnTo>
                    <a:lnTo>
                      <a:pt x="136" y="464"/>
                    </a:lnTo>
                    <a:lnTo>
                      <a:pt x="136" y="472"/>
                    </a:lnTo>
                    <a:lnTo>
                      <a:pt x="144" y="496"/>
                    </a:lnTo>
                    <a:lnTo>
                      <a:pt x="144" y="504"/>
                    </a:lnTo>
                    <a:lnTo>
                      <a:pt x="152" y="504"/>
                    </a:lnTo>
                    <a:lnTo>
                      <a:pt x="152" y="496"/>
                    </a:lnTo>
                    <a:lnTo>
                      <a:pt x="160" y="488"/>
                    </a:lnTo>
                    <a:lnTo>
                      <a:pt x="168" y="488"/>
                    </a:lnTo>
                    <a:lnTo>
                      <a:pt x="176" y="496"/>
                    </a:lnTo>
                    <a:lnTo>
                      <a:pt x="184" y="496"/>
                    </a:lnTo>
                    <a:lnTo>
                      <a:pt x="192" y="488"/>
                    </a:lnTo>
                    <a:lnTo>
                      <a:pt x="200" y="488"/>
                    </a:lnTo>
                    <a:lnTo>
                      <a:pt x="200" y="496"/>
                    </a:lnTo>
                    <a:lnTo>
                      <a:pt x="208" y="496"/>
                    </a:lnTo>
                    <a:lnTo>
                      <a:pt x="224" y="488"/>
                    </a:lnTo>
                    <a:lnTo>
                      <a:pt x="232" y="496"/>
                    </a:lnTo>
                    <a:lnTo>
                      <a:pt x="240" y="496"/>
                    </a:lnTo>
                    <a:lnTo>
                      <a:pt x="248" y="496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72" y="496"/>
                    </a:lnTo>
                    <a:lnTo>
                      <a:pt x="280" y="512"/>
                    </a:lnTo>
                    <a:lnTo>
                      <a:pt x="288" y="456"/>
                    </a:lnTo>
                    <a:lnTo>
                      <a:pt x="368" y="47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Freeform 114"/>
              <p:cNvSpPr>
                <a:spLocks/>
              </p:cNvSpPr>
              <p:nvPr/>
            </p:nvSpPr>
            <p:spPr bwMode="auto">
              <a:xfrm>
                <a:off x="2548325" y="2293744"/>
                <a:ext cx="1003911" cy="747633"/>
              </a:xfrm>
              <a:custGeom>
                <a:avLst/>
                <a:gdLst>
                  <a:gd name="T0" fmla="*/ 432 w 584"/>
                  <a:gd name="T1" fmla="*/ 456 h 464"/>
                  <a:gd name="T2" fmla="*/ 248 w 584"/>
                  <a:gd name="T3" fmla="*/ 440 h 464"/>
                  <a:gd name="T4" fmla="*/ 48 w 584"/>
                  <a:gd name="T5" fmla="*/ 416 h 464"/>
                  <a:gd name="T6" fmla="*/ 0 w 584"/>
                  <a:gd name="T7" fmla="*/ 408 h 464"/>
                  <a:gd name="T8" fmla="*/ 0 w 584"/>
                  <a:gd name="T9" fmla="*/ 408 h 464"/>
                  <a:gd name="T10" fmla="*/ 56 w 584"/>
                  <a:gd name="T11" fmla="*/ 0 h 464"/>
                  <a:gd name="T12" fmla="*/ 56 w 584"/>
                  <a:gd name="T13" fmla="*/ 0 h 464"/>
                  <a:gd name="T14" fmla="*/ 248 w 584"/>
                  <a:gd name="T15" fmla="*/ 24 h 464"/>
                  <a:gd name="T16" fmla="*/ 384 w 584"/>
                  <a:gd name="T17" fmla="*/ 40 h 464"/>
                  <a:gd name="T18" fmla="*/ 424 w 584"/>
                  <a:gd name="T19" fmla="*/ 40 h 464"/>
                  <a:gd name="T20" fmla="*/ 424 w 584"/>
                  <a:gd name="T21" fmla="*/ 40 h 464"/>
                  <a:gd name="T22" fmla="*/ 584 w 584"/>
                  <a:gd name="T23" fmla="*/ 56 h 464"/>
                  <a:gd name="T24" fmla="*/ 584 w 584"/>
                  <a:gd name="T25" fmla="*/ 56 h 464"/>
                  <a:gd name="T26" fmla="*/ 576 w 584"/>
                  <a:gd name="T27" fmla="*/ 152 h 464"/>
                  <a:gd name="T28" fmla="*/ 552 w 584"/>
                  <a:gd name="T29" fmla="*/ 464 h 464"/>
                  <a:gd name="T30" fmla="*/ 552 w 584"/>
                  <a:gd name="T31" fmla="*/ 464 h 464"/>
                  <a:gd name="T32" fmla="*/ 480 w 584"/>
                  <a:gd name="T33" fmla="*/ 456 h 464"/>
                  <a:gd name="T34" fmla="*/ 432 w 584"/>
                  <a:gd name="T35" fmla="*/ 456 h 46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84"/>
                  <a:gd name="T55" fmla="*/ 0 h 464"/>
                  <a:gd name="T56" fmla="*/ 584 w 584"/>
                  <a:gd name="T57" fmla="*/ 464 h 46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84" h="464">
                    <a:moveTo>
                      <a:pt x="432" y="456"/>
                    </a:moveTo>
                    <a:lnTo>
                      <a:pt x="248" y="440"/>
                    </a:lnTo>
                    <a:lnTo>
                      <a:pt x="48" y="416"/>
                    </a:lnTo>
                    <a:lnTo>
                      <a:pt x="0" y="408"/>
                    </a:lnTo>
                    <a:lnTo>
                      <a:pt x="56" y="0"/>
                    </a:lnTo>
                    <a:lnTo>
                      <a:pt x="248" y="24"/>
                    </a:lnTo>
                    <a:lnTo>
                      <a:pt x="384" y="40"/>
                    </a:lnTo>
                    <a:lnTo>
                      <a:pt x="424" y="40"/>
                    </a:lnTo>
                    <a:lnTo>
                      <a:pt x="584" y="56"/>
                    </a:lnTo>
                    <a:lnTo>
                      <a:pt x="576" y="152"/>
                    </a:lnTo>
                    <a:lnTo>
                      <a:pt x="552" y="464"/>
                    </a:lnTo>
                    <a:lnTo>
                      <a:pt x="480" y="456"/>
                    </a:lnTo>
                    <a:lnTo>
                      <a:pt x="432" y="45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Freeform 115"/>
              <p:cNvSpPr>
                <a:spLocks/>
              </p:cNvSpPr>
              <p:nvPr/>
            </p:nvSpPr>
            <p:spPr bwMode="auto">
              <a:xfrm>
                <a:off x="3359565" y="1056281"/>
                <a:ext cx="911197" cy="541390"/>
              </a:xfrm>
              <a:custGeom>
                <a:avLst/>
                <a:gdLst>
                  <a:gd name="T0" fmla="*/ 0 w 529"/>
                  <a:gd name="T1" fmla="*/ 312 h 336"/>
                  <a:gd name="T2" fmla="*/ 0 w 529"/>
                  <a:gd name="T3" fmla="*/ 304 h 336"/>
                  <a:gd name="T4" fmla="*/ 0 w 529"/>
                  <a:gd name="T5" fmla="*/ 288 h 336"/>
                  <a:gd name="T6" fmla="*/ 16 w 529"/>
                  <a:gd name="T7" fmla="*/ 96 h 336"/>
                  <a:gd name="T8" fmla="*/ 24 w 529"/>
                  <a:gd name="T9" fmla="*/ 0 h 336"/>
                  <a:gd name="T10" fmla="*/ 24 w 529"/>
                  <a:gd name="T11" fmla="*/ 8 h 336"/>
                  <a:gd name="T12" fmla="*/ 32 w 529"/>
                  <a:gd name="T13" fmla="*/ 8 h 336"/>
                  <a:gd name="T14" fmla="*/ 280 w 529"/>
                  <a:gd name="T15" fmla="*/ 16 h 336"/>
                  <a:gd name="T16" fmla="*/ 441 w 529"/>
                  <a:gd name="T17" fmla="*/ 24 h 336"/>
                  <a:gd name="T18" fmla="*/ 473 w 529"/>
                  <a:gd name="T19" fmla="*/ 24 h 336"/>
                  <a:gd name="T20" fmla="*/ 481 w 529"/>
                  <a:gd name="T21" fmla="*/ 24 h 336"/>
                  <a:gd name="T22" fmla="*/ 481 w 529"/>
                  <a:gd name="T23" fmla="*/ 24 h 336"/>
                  <a:gd name="T24" fmla="*/ 489 w 529"/>
                  <a:gd name="T25" fmla="*/ 56 h 336"/>
                  <a:gd name="T26" fmla="*/ 489 w 529"/>
                  <a:gd name="T27" fmla="*/ 56 h 336"/>
                  <a:gd name="T28" fmla="*/ 489 w 529"/>
                  <a:gd name="T29" fmla="*/ 72 h 336"/>
                  <a:gd name="T30" fmla="*/ 489 w 529"/>
                  <a:gd name="T31" fmla="*/ 112 h 336"/>
                  <a:gd name="T32" fmla="*/ 489 w 529"/>
                  <a:gd name="T33" fmla="*/ 136 h 336"/>
                  <a:gd name="T34" fmla="*/ 497 w 529"/>
                  <a:gd name="T35" fmla="*/ 144 h 336"/>
                  <a:gd name="T36" fmla="*/ 497 w 529"/>
                  <a:gd name="T37" fmla="*/ 144 h 336"/>
                  <a:gd name="T38" fmla="*/ 505 w 529"/>
                  <a:gd name="T39" fmla="*/ 152 h 336"/>
                  <a:gd name="T40" fmla="*/ 505 w 529"/>
                  <a:gd name="T41" fmla="*/ 184 h 336"/>
                  <a:gd name="T42" fmla="*/ 505 w 529"/>
                  <a:gd name="T43" fmla="*/ 200 h 336"/>
                  <a:gd name="T44" fmla="*/ 505 w 529"/>
                  <a:gd name="T45" fmla="*/ 216 h 336"/>
                  <a:gd name="T46" fmla="*/ 505 w 529"/>
                  <a:gd name="T47" fmla="*/ 224 h 336"/>
                  <a:gd name="T48" fmla="*/ 505 w 529"/>
                  <a:gd name="T49" fmla="*/ 224 h 336"/>
                  <a:gd name="T50" fmla="*/ 513 w 529"/>
                  <a:gd name="T51" fmla="*/ 240 h 336"/>
                  <a:gd name="T52" fmla="*/ 513 w 529"/>
                  <a:gd name="T53" fmla="*/ 240 h 336"/>
                  <a:gd name="T54" fmla="*/ 513 w 529"/>
                  <a:gd name="T55" fmla="*/ 256 h 336"/>
                  <a:gd name="T56" fmla="*/ 513 w 529"/>
                  <a:gd name="T57" fmla="*/ 280 h 336"/>
                  <a:gd name="T58" fmla="*/ 513 w 529"/>
                  <a:gd name="T59" fmla="*/ 280 h 336"/>
                  <a:gd name="T60" fmla="*/ 521 w 529"/>
                  <a:gd name="T61" fmla="*/ 288 h 336"/>
                  <a:gd name="T62" fmla="*/ 529 w 529"/>
                  <a:gd name="T63" fmla="*/ 304 h 336"/>
                  <a:gd name="T64" fmla="*/ 529 w 529"/>
                  <a:gd name="T65" fmla="*/ 304 h 336"/>
                  <a:gd name="T66" fmla="*/ 529 w 529"/>
                  <a:gd name="T67" fmla="*/ 328 h 336"/>
                  <a:gd name="T68" fmla="*/ 529 w 529"/>
                  <a:gd name="T69" fmla="*/ 336 h 336"/>
                  <a:gd name="T70" fmla="*/ 505 w 529"/>
                  <a:gd name="T71" fmla="*/ 336 h 336"/>
                  <a:gd name="T72" fmla="*/ 296 w 529"/>
                  <a:gd name="T73" fmla="*/ 328 h 336"/>
                  <a:gd name="T74" fmla="*/ 16 w 529"/>
                  <a:gd name="T75" fmla="*/ 312 h 336"/>
                  <a:gd name="T76" fmla="*/ 0 w 529"/>
                  <a:gd name="T77" fmla="*/ 312 h 3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9"/>
                  <a:gd name="T118" fmla="*/ 0 h 336"/>
                  <a:gd name="T119" fmla="*/ 529 w 529"/>
                  <a:gd name="T120" fmla="*/ 336 h 3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9" h="336">
                    <a:moveTo>
                      <a:pt x="0" y="312"/>
                    </a:moveTo>
                    <a:lnTo>
                      <a:pt x="0" y="304"/>
                    </a:lnTo>
                    <a:lnTo>
                      <a:pt x="0" y="288"/>
                    </a:lnTo>
                    <a:lnTo>
                      <a:pt x="16" y="96"/>
                    </a:lnTo>
                    <a:lnTo>
                      <a:pt x="24" y="0"/>
                    </a:lnTo>
                    <a:lnTo>
                      <a:pt x="24" y="8"/>
                    </a:lnTo>
                    <a:lnTo>
                      <a:pt x="32" y="8"/>
                    </a:lnTo>
                    <a:lnTo>
                      <a:pt x="280" y="16"/>
                    </a:lnTo>
                    <a:lnTo>
                      <a:pt x="441" y="24"/>
                    </a:lnTo>
                    <a:lnTo>
                      <a:pt x="473" y="24"/>
                    </a:lnTo>
                    <a:lnTo>
                      <a:pt x="481" y="24"/>
                    </a:lnTo>
                    <a:lnTo>
                      <a:pt x="489" y="56"/>
                    </a:lnTo>
                    <a:lnTo>
                      <a:pt x="489" y="72"/>
                    </a:lnTo>
                    <a:lnTo>
                      <a:pt x="489" y="112"/>
                    </a:lnTo>
                    <a:lnTo>
                      <a:pt x="489" y="136"/>
                    </a:lnTo>
                    <a:lnTo>
                      <a:pt x="497" y="144"/>
                    </a:lnTo>
                    <a:lnTo>
                      <a:pt x="505" y="152"/>
                    </a:lnTo>
                    <a:lnTo>
                      <a:pt x="505" y="184"/>
                    </a:lnTo>
                    <a:lnTo>
                      <a:pt x="505" y="200"/>
                    </a:lnTo>
                    <a:lnTo>
                      <a:pt x="505" y="216"/>
                    </a:lnTo>
                    <a:lnTo>
                      <a:pt x="505" y="224"/>
                    </a:lnTo>
                    <a:lnTo>
                      <a:pt x="513" y="240"/>
                    </a:lnTo>
                    <a:lnTo>
                      <a:pt x="513" y="256"/>
                    </a:lnTo>
                    <a:lnTo>
                      <a:pt x="513" y="280"/>
                    </a:lnTo>
                    <a:lnTo>
                      <a:pt x="521" y="288"/>
                    </a:lnTo>
                    <a:lnTo>
                      <a:pt x="529" y="304"/>
                    </a:lnTo>
                    <a:lnTo>
                      <a:pt x="529" y="328"/>
                    </a:lnTo>
                    <a:lnTo>
                      <a:pt x="529" y="336"/>
                    </a:lnTo>
                    <a:lnTo>
                      <a:pt x="505" y="336"/>
                    </a:lnTo>
                    <a:lnTo>
                      <a:pt x="296" y="328"/>
                    </a:lnTo>
                    <a:lnTo>
                      <a:pt x="16" y="312"/>
                    </a:lnTo>
                    <a:lnTo>
                      <a:pt x="0" y="31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Freeform 116"/>
              <p:cNvSpPr>
                <a:spLocks/>
              </p:cNvSpPr>
              <p:nvPr/>
            </p:nvSpPr>
            <p:spPr bwMode="auto">
              <a:xfrm>
                <a:off x="3319003" y="1559679"/>
                <a:ext cx="964797" cy="618731"/>
              </a:xfrm>
              <a:custGeom>
                <a:avLst/>
                <a:gdLst>
                  <a:gd name="T0" fmla="*/ 432 w 561"/>
                  <a:gd name="T1" fmla="*/ 336 h 384"/>
                  <a:gd name="T2" fmla="*/ 440 w 561"/>
                  <a:gd name="T3" fmla="*/ 344 h 384"/>
                  <a:gd name="T4" fmla="*/ 456 w 561"/>
                  <a:gd name="T5" fmla="*/ 328 h 384"/>
                  <a:gd name="T6" fmla="*/ 497 w 561"/>
                  <a:gd name="T7" fmla="*/ 328 h 384"/>
                  <a:gd name="T8" fmla="*/ 505 w 561"/>
                  <a:gd name="T9" fmla="*/ 336 h 384"/>
                  <a:gd name="T10" fmla="*/ 513 w 561"/>
                  <a:gd name="T11" fmla="*/ 344 h 384"/>
                  <a:gd name="T12" fmla="*/ 529 w 561"/>
                  <a:gd name="T13" fmla="*/ 344 h 384"/>
                  <a:gd name="T14" fmla="*/ 553 w 561"/>
                  <a:gd name="T15" fmla="*/ 376 h 384"/>
                  <a:gd name="T16" fmla="*/ 561 w 561"/>
                  <a:gd name="T17" fmla="*/ 384 h 384"/>
                  <a:gd name="T18" fmla="*/ 561 w 561"/>
                  <a:gd name="T19" fmla="*/ 376 h 384"/>
                  <a:gd name="T20" fmla="*/ 553 w 561"/>
                  <a:gd name="T21" fmla="*/ 360 h 384"/>
                  <a:gd name="T22" fmla="*/ 545 w 561"/>
                  <a:gd name="T23" fmla="*/ 344 h 384"/>
                  <a:gd name="T24" fmla="*/ 561 w 561"/>
                  <a:gd name="T25" fmla="*/ 296 h 384"/>
                  <a:gd name="T26" fmla="*/ 545 w 561"/>
                  <a:gd name="T27" fmla="*/ 296 h 384"/>
                  <a:gd name="T28" fmla="*/ 545 w 561"/>
                  <a:gd name="T29" fmla="*/ 288 h 384"/>
                  <a:gd name="T30" fmla="*/ 553 w 561"/>
                  <a:gd name="T31" fmla="*/ 288 h 384"/>
                  <a:gd name="T32" fmla="*/ 545 w 561"/>
                  <a:gd name="T33" fmla="*/ 272 h 384"/>
                  <a:gd name="T34" fmla="*/ 545 w 561"/>
                  <a:gd name="T35" fmla="*/ 264 h 384"/>
                  <a:gd name="T36" fmla="*/ 561 w 561"/>
                  <a:gd name="T37" fmla="*/ 264 h 384"/>
                  <a:gd name="T38" fmla="*/ 561 w 561"/>
                  <a:gd name="T39" fmla="*/ 80 h 384"/>
                  <a:gd name="T40" fmla="*/ 537 w 561"/>
                  <a:gd name="T41" fmla="*/ 64 h 384"/>
                  <a:gd name="T42" fmla="*/ 529 w 561"/>
                  <a:gd name="T43" fmla="*/ 48 h 384"/>
                  <a:gd name="T44" fmla="*/ 537 w 561"/>
                  <a:gd name="T45" fmla="*/ 40 h 384"/>
                  <a:gd name="T46" fmla="*/ 553 w 561"/>
                  <a:gd name="T47" fmla="*/ 24 h 384"/>
                  <a:gd name="T48" fmla="*/ 553 w 561"/>
                  <a:gd name="T49" fmla="*/ 16 h 384"/>
                  <a:gd name="T50" fmla="*/ 529 w 561"/>
                  <a:gd name="T51" fmla="*/ 24 h 384"/>
                  <a:gd name="T52" fmla="*/ 40 w 561"/>
                  <a:gd name="T53" fmla="*/ 0 h 384"/>
                  <a:gd name="T54" fmla="*/ 24 w 561"/>
                  <a:gd name="T55" fmla="*/ 0 h 384"/>
                  <a:gd name="T56" fmla="*/ 16 w 561"/>
                  <a:gd name="T57" fmla="*/ 96 h 384"/>
                  <a:gd name="T58" fmla="*/ 0 w 561"/>
                  <a:gd name="T59" fmla="*/ 296 h 384"/>
                  <a:gd name="T60" fmla="*/ 208 w 561"/>
                  <a:gd name="T61" fmla="*/ 304 h 384"/>
                  <a:gd name="T62" fmla="*/ 400 w 561"/>
                  <a:gd name="T63" fmla="*/ 312 h 38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561"/>
                  <a:gd name="T97" fmla="*/ 0 h 384"/>
                  <a:gd name="T98" fmla="*/ 561 w 561"/>
                  <a:gd name="T99" fmla="*/ 384 h 38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561" h="384">
                    <a:moveTo>
                      <a:pt x="400" y="312"/>
                    </a:moveTo>
                    <a:lnTo>
                      <a:pt x="432" y="336"/>
                    </a:lnTo>
                    <a:lnTo>
                      <a:pt x="440" y="344"/>
                    </a:lnTo>
                    <a:lnTo>
                      <a:pt x="448" y="336"/>
                    </a:lnTo>
                    <a:lnTo>
                      <a:pt x="456" y="328"/>
                    </a:lnTo>
                    <a:lnTo>
                      <a:pt x="497" y="328"/>
                    </a:lnTo>
                    <a:lnTo>
                      <a:pt x="505" y="336"/>
                    </a:lnTo>
                    <a:lnTo>
                      <a:pt x="513" y="344"/>
                    </a:lnTo>
                    <a:lnTo>
                      <a:pt x="521" y="344"/>
                    </a:lnTo>
                    <a:lnTo>
                      <a:pt x="529" y="344"/>
                    </a:lnTo>
                    <a:lnTo>
                      <a:pt x="545" y="360"/>
                    </a:lnTo>
                    <a:lnTo>
                      <a:pt x="553" y="376"/>
                    </a:lnTo>
                    <a:lnTo>
                      <a:pt x="553" y="384"/>
                    </a:lnTo>
                    <a:lnTo>
                      <a:pt x="561" y="384"/>
                    </a:lnTo>
                    <a:lnTo>
                      <a:pt x="561" y="376"/>
                    </a:lnTo>
                    <a:lnTo>
                      <a:pt x="553" y="360"/>
                    </a:lnTo>
                    <a:lnTo>
                      <a:pt x="545" y="344"/>
                    </a:lnTo>
                    <a:lnTo>
                      <a:pt x="545" y="336"/>
                    </a:lnTo>
                    <a:lnTo>
                      <a:pt x="561" y="296"/>
                    </a:lnTo>
                    <a:lnTo>
                      <a:pt x="545" y="296"/>
                    </a:lnTo>
                    <a:lnTo>
                      <a:pt x="545" y="288"/>
                    </a:lnTo>
                    <a:lnTo>
                      <a:pt x="553" y="288"/>
                    </a:lnTo>
                    <a:lnTo>
                      <a:pt x="553" y="280"/>
                    </a:lnTo>
                    <a:lnTo>
                      <a:pt x="545" y="272"/>
                    </a:lnTo>
                    <a:lnTo>
                      <a:pt x="545" y="264"/>
                    </a:lnTo>
                    <a:lnTo>
                      <a:pt x="561" y="264"/>
                    </a:lnTo>
                    <a:lnTo>
                      <a:pt x="561" y="80"/>
                    </a:lnTo>
                    <a:lnTo>
                      <a:pt x="553" y="80"/>
                    </a:lnTo>
                    <a:lnTo>
                      <a:pt x="537" y="64"/>
                    </a:lnTo>
                    <a:lnTo>
                      <a:pt x="529" y="56"/>
                    </a:lnTo>
                    <a:lnTo>
                      <a:pt x="529" y="48"/>
                    </a:lnTo>
                    <a:lnTo>
                      <a:pt x="537" y="48"/>
                    </a:lnTo>
                    <a:lnTo>
                      <a:pt x="537" y="40"/>
                    </a:lnTo>
                    <a:lnTo>
                      <a:pt x="553" y="24"/>
                    </a:lnTo>
                    <a:lnTo>
                      <a:pt x="545" y="24"/>
                    </a:lnTo>
                    <a:lnTo>
                      <a:pt x="553" y="16"/>
                    </a:lnTo>
                    <a:lnTo>
                      <a:pt x="553" y="24"/>
                    </a:lnTo>
                    <a:lnTo>
                      <a:pt x="529" y="24"/>
                    </a:lnTo>
                    <a:lnTo>
                      <a:pt x="320" y="16"/>
                    </a:lnTo>
                    <a:lnTo>
                      <a:pt x="40" y="0"/>
                    </a:lnTo>
                    <a:lnTo>
                      <a:pt x="24" y="0"/>
                    </a:lnTo>
                    <a:lnTo>
                      <a:pt x="16" y="96"/>
                    </a:lnTo>
                    <a:lnTo>
                      <a:pt x="0" y="296"/>
                    </a:lnTo>
                    <a:lnTo>
                      <a:pt x="8" y="296"/>
                    </a:lnTo>
                    <a:lnTo>
                      <a:pt x="208" y="304"/>
                    </a:lnTo>
                    <a:lnTo>
                      <a:pt x="352" y="312"/>
                    </a:lnTo>
                    <a:lnTo>
                      <a:pt x="400" y="31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Freeform 117"/>
              <p:cNvSpPr>
                <a:spLocks/>
              </p:cNvSpPr>
              <p:nvPr/>
            </p:nvSpPr>
            <p:spPr bwMode="auto">
              <a:xfrm>
                <a:off x="3276991" y="2035940"/>
                <a:ext cx="1144429" cy="529179"/>
              </a:xfrm>
              <a:custGeom>
                <a:avLst/>
                <a:gdLst>
                  <a:gd name="T0" fmla="*/ 665 w 665"/>
                  <a:gd name="T1" fmla="*/ 328 h 328"/>
                  <a:gd name="T2" fmla="*/ 649 w 665"/>
                  <a:gd name="T3" fmla="*/ 304 h 328"/>
                  <a:gd name="T4" fmla="*/ 649 w 665"/>
                  <a:gd name="T5" fmla="*/ 304 h 328"/>
                  <a:gd name="T6" fmla="*/ 641 w 665"/>
                  <a:gd name="T7" fmla="*/ 296 h 328"/>
                  <a:gd name="T8" fmla="*/ 641 w 665"/>
                  <a:gd name="T9" fmla="*/ 296 h 328"/>
                  <a:gd name="T10" fmla="*/ 641 w 665"/>
                  <a:gd name="T11" fmla="*/ 288 h 328"/>
                  <a:gd name="T12" fmla="*/ 633 w 665"/>
                  <a:gd name="T13" fmla="*/ 264 h 328"/>
                  <a:gd name="T14" fmla="*/ 625 w 665"/>
                  <a:gd name="T15" fmla="*/ 264 h 328"/>
                  <a:gd name="T16" fmla="*/ 625 w 665"/>
                  <a:gd name="T17" fmla="*/ 232 h 328"/>
                  <a:gd name="T18" fmla="*/ 625 w 665"/>
                  <a:gd name="T19" fmla="*/ 224 h 328"/>
                  <a:gd name="T20" fmla="*/ 625 w 665"/>
                  <a:gd name="T21" fmla="*/ 216 h 328"/>
                  <a:gd name="T22" fmla="*/ 625 w 665"/>
                  <a:gd name="T23" fmla="*/ 216 h 328"/>
                  <a:gd name="T24" fmla="*/ 625 w 665"/>
                  <a:gd name="T25" fmla="*/ 208 h 328"/>
                  <a:gd name="T26" fmla="*/ 625 w 665"/>
                  <a:gd name="T27" fmla="*/ 208 h 328"/>
                  <a:gd name="T28" fmla="*/ 617 w 665"/>
                  <a:gd name="T29" fmla="*/ 184 h 328"/>
                  <a:gd name="T30" fmla="*/ 617 w 665"/>
                  <a:gd name="T31" fmla="*/ 176 h 328"/>
                  <a:gd name="T32" fmla="*/ 609 w 665"/>
                  <a:gd name="T33" fmla="*/ 176 h 328"/>
                  <a:gd name="T34" fmla="*/ 609 w 665"/>
                  <a:gd name="T35" fmla="*/ 160 h 328"/>
                  <a:gd name="T36" fmla="*/ 609 w 665"/>
                  <a:gd name="T37" fmla="*/ 128 h 328"/>
                  <a:gd name="T38" fmla="*/ 593 w 665"/>
                  <a:gd name="T39" fmla="*/ 120 h 328"/>
                  <a:gd name="T40" fmla="*/ 585 w 665"/>
                  <a:gd name="T41" fmla="*/ 112 h 328"/>
                  <a:gd name="T42" fmla="*/ 585 w 665"/>
                  <a:gd name="T43" fmla="*/ 104 h 328"/>
                  <a:gd name="T44" fmla="*/ 585 w 665"/>
                  <a:gd name="T45" fmla="*/ 104 h 328"/>
                  <a:gd name="T46" fmla="*/ 585 w 665"/>
                  <a:gd name="T47" fmla="*/ 96 h 328"/>
                  <a:gd name="T48" fmla="*/ 585 w 665"/>
                  <a:gd name="T49" fmla="*/ 88 h 328"/>
                  <a:gd name="T50" fmla="*/ 585 w 665"/>
                  <a:gd name="T51" fmla="*/ 88 h 328"/>
                  <a:gd name="T52" fmla="*/ 585 w 665"/>
                  <a:gd name="T53" fmla="*/ 88 h 328"/>
                  <a:gd name="T54" fmla="*/ 569 w 665"/>
                  <a:gd name="T55" fmla="*/ 72 h 328"/>
                  <a:gd name="T56" fmla="*/ 569 w 665"/>
                  <a:gd name="T57" fmla="*/ 64 h 328"/>
                  <a:gd name="T58" fmla="*/ 553 w 665"/>
                  <a:gd name="T59" fmla="*/ 48 h 328"/>
                  <a:gd name="T60" fmla="*/ 545 w 665"/>
                  <a:gd name="T61" fmla="*/ 48 h 328"/>
                  <a:gd name="T62" fmla="*/ 537 w 665"/>
                  <a:gd name="T63" fmla="*/ 48 h 328"/>
                  <a:gd name="T64" fmla="*/ 529 w 665"/>
                  <a:gd name="T65" fmla="*/ 40 h 328"/>
                  <a:gd name="T66" fmla="*/ 529 w 665"/>
                  <a:gd name="T67" fmla="*/ 40 h 328"/>
                  <a:gd name="T68" fmla="*/ 521 w 665"/>
                  <a:gd name="T69" fmla="*/ 32 h 328"/>
                  <a:gd name="T70" fmla="*/ 521 w 665"/>
                  <a:gd name="T71" fmla="*/ 32 h 328"/>
                  <a:gd name="T72" fmla="*/ 480 w 665"/>
                  <a:gd name="T73" fmla="*/ 32 h 328"/>
                  <a:gd name="T74" fmla="*/ 480 w 665"/>
                  <a:gd name="T75" fmla="*/ 32 h 328"/>
                  <a:gd name="T76" fmla="*/ 472 w 665"/>
                  <a:gd name="T77" fmla="*/ 40 h 328"/>
                  <a:gd name="T78" fmla="*/ 464 w 665"/>
                  <a:gd name="T79" fmla="*/ 48 h 328"/>
                  <a:gd name="T80" fmla="*/ 464 w 665"/>
                  <a:gd name="T81" fmla="*/ 48 h 328"/>
                  <a:gd name="T82" fmla="*/ 456 w 665"/>
                  <a:gd name="T83" fmla="*/ 40 h 328"/>
                  <a:gd name="T84" fmla="*/ 424 w 665"/>
                  <a:gd name="T85" fmla="*/ 16 h 328"/>
                  <a:gd name="T86" fmla="*/ 424 w 665"/>
                  <a:gd name="T87" fmla="*/ 16 h 328"/>
                  <a:gd name="T88" fmla="*/ 303 w 665"/>
                  <a:gd name="T89" fmla="*/ 12 h 328"/>
                  <a:gd name="T90" fmla="*/ 55 w 665"/>
                  <a:gd name="T91" fmla="*/ 0 h 328"/>
                  <a:gd name="T92" fmla="*/ 24 w 665"/>
                  <a:gd name="T93" fmla="*/ 0 h 328"/>
                  <a:gd name="T94" fmla="*/ 24 w 665"/>
                  <a:gd name="T95" fmla="*/ 0 h 328"/>
                  <a:gd name="T96" fmla="*/ 0 w 665"/>
                  <a:gd name="T97" fmla="*/ 200 h 328"/>
                  <a:gd name="T98" fmla="*/ 0 w 665"/>
                  <a:gd name="T99" fmla="*/ 200 h 328"/>
                  <a:gd name="T100" fmla="*/ 160 w 665"/>
                  <a:gd name="T101" fmla="*/ 216 h 328"/>
                  <a:gd name="T102" fmla="*/ 160 w 665"/>
                  <a:gd name="T103" fmla="*/ 216 h 328"/>
                  <a:gd name="T104" fmla="*/ 152 w 665"/>
                  <a:gd name="T105" fmla="*/ 312 h 328"/>
                  <a:gd name="T106" fmla="*/ 152 w 665"/>
                  <a:gd name="T107" fmla="*/ 312 h 328"/>
                  <a:gd name="T108" fmla="*/ 184 w 665"/>
                  <a:gd name="T109" fmla="*/ 320 h 328"/>
                  <a:gd name="T110" fmla="*/ 424 w 665"/>
                  <a:gd name="T111" fmla="*/ 328 h 328"/>
                  <a:gd name="T112" fmla="*/ 649 w 665"/>
                  <a:gd name="T113" fmla="*/ 328 h 328"/>
                  <a:gd name="T114" fmla="*/ 665 w 665"/>
                  <a:gd name="T115" fmla="*/ 328 h 32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65"/>
                  <a:gd name="T175" fmla="*/ 0 h 328"/>
                  <a:gd name="T176" fmla="*/ 665 w 665"/>
                  <a:gd name="T177" fmla="*/ 328 h 32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65" h="328">
                    <a:moveTo>
                      <a:pt x="665" y="328"/>
                    </a:moveTo>
                    <a:lnTo>
                      <a:pt x="649" y="304"/>
                    </a:lnTo>
                    <a:lnTo>
                      <a:pt x="641" y="296"/>
                    </a:lnTo>
                    <a:lnTo>
                      <a:pt x="641" y="288"/>
                    </a:lnTo>
                    <a:lnTo>
                      <a:pt x="633" y="264"/>
                    </a:lnTo>
                    <a:lnTo>
                      <a:pt x="625" y="264"/>
                    </a:lnTo>
                    <a:lnTo>
                      <a:pt x="625" y="232"/>
                    </a:lnTo>
                    <a:lnTo>
                      <a:pt x="625" y="224"/>
                    </a:lnTo>
                    <a:lnTo>
                      <a:pt x="625" y="216"/>
                    </a:lnTo>
                    <a:lnTo>
                      <a:pt x="625" y="208"/>
                    </a:lnTo>
                    <a:lnTo>
                      <a:pt x="617" y="184"/>
                    </a:lnTo>
                    <a:lnTo>
                      <a:pt x="617" y="176"/>
                    </a:lnTo>
                    <a:lnTo>
                      <a:pt x="609" y="176"/>
                    </a:lnTo>
                    <a:lnTo>
                      <a:pt x="609" y="160"/>
                    </a:lnTo>
                    <a:lnTo>
                      <a:pt x="609" y="128"/>
                    </a:lnTo>
                    <a:lnTo>
                      <a:pt x="593" y="120"/>
                    </a:lnTo>
                    <a:lnTo>
                      <a:pt x="585" y="112"/>
                    </a:lnTo>
                    <a:lnTo>
                      <a:pt x="585" y="104"/>
                    </a:lnTo>
                    <a:lnTo>
                      <a:pt x="585" y="96"/>
                    </a:lnTo>
                    <a:lnTo>
                      <a:pt x="585" y="88"/>
                    </a:lnTo>
                    <a:lnTo>
                      <a:pt x="569" y="72"/>
                    </a:lnTo>
                    <a:lnTo>
                      <a:pt x="569" y="64"/>
                    </a:lnTo>
                    <a:lnTo>
                      <a:pt x="553" y="48"/>
                    </a:lnTo>
                    <a:lnTo>
                      <a:pt x="545" y="48"/>
                    </a:lnTo>
                    <a:lnTo>
                      <a:pt x="537" y="48"/>
                    </a:lnTo>
                    <a:lnTo>
                      <a:pt x="529" y="40"/>
                    </a:lnTo>
                    <a:lnTo>
                      <a:pt x="521" y="32"/>
                    </a:lnTo>
                    <a:lnTo>
                      <a:pt x="480" y="32"/>
                    </a:lnTo>
                    <a:lnTo>
                      <a:pt x="472" y="40"/>
                    </a:lnTo>
                    <a:lnTo>
                      <a:pt x="464" y="48"/>
                    </a:lnTo>
                    <a:lnTo>
                      <a:pt x="456" y="40"/>
                    </a:lnTo>
                    <a:lnTo>
                      <a:pt x="424" y="16"/>
                    </a:lnTo>
                    <a:lnTo>
                      <a:pt x="303" y="12"/>
                    </a:lnTo>
                    <a:lnTo>
                      <a:pt x="55" y="0"/>
                    </a:lnTo>
                    <a:lnTo>
                      <a:pt x="24" y="0"/>
                    </a:lnTo>
                    <a:lnTo>
                      <a:pt x="0" y="200"/>
                    </a:lnTo>
                    <a:lnTo>
                      <a:pt x="160" y="216"/>
                    </a:lnTo>
                    <a:lnTo>
                      <a:pt x="152" y="312"/>
                    </a:lnTo>
                    <a:lnTo>
                      <a:pt x="184" y="320"/>
                    </a:lnTo>
                    <a:lnTo>
                      <a:pt x="424" y="328"/>
                    </a:lnTo>
                    <a:lnTo>
                      <a:pt x="649" y="328"/>
                    </a:lnTo>
                    <a:lnTo>
                      <a:pt x="665" y="32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Freeform 118"/>
              <p:cNvSpPr>
                <a:spLocks/>
              </p:cNvSpPr>
              <p:nvPr/>
            </p:nvSpPr>
            <p:spPr bwMode="auto">
              <a:xfrm>
                <a:off x="3497186" y="2539336"/>
                <a:ext cx="1021294" cy="515609"/>
              </a:xfrm>
              <a:custGeom>
                <a:avLst/>
                <a:gdLst>
                  <a:gd name="T0" fmla="*/ 0 w 593"/>
                  <a:gd name="T1" fmla="*/ 312 h 320"/>
                  <a:gd name="T2" fmla="*/ 24 w 593"/>
                  <a:gd name="T3" fmla="*/ 0 h 320"/>
                  <a:gd name="T4" fmla="*/ 24 w 593"/>
                  <a:gd name="T5" fmla="*/ 0 h 320"/>
                  <a:gd name="T6" fmla="*/ 56 w 593"/>
                  <a:gd name="T7" fmla="*/ 8 h 320"/>
                  <a:gd name="T8" fmla="*/ 296 w 593"/>
                  <a:gd name="T9" fmla="*/ 16 h 320"/>
                  <a:gd name="T10" fmla="*/ 521 w 593"/>
                  <a:gd name="T11" fmla="*/ 16 h 320"/>
                  <a:gd name="T12" fmla="*/ 537 w 593"/>
                  <a:gd name="T13" fmla="*/ 16 h 320"/>
                  <a:gd name="T14" fmla="*/ 529 w 593"/>
                  <a:gd name="T15" fmla="*/ 16 h 320"/>
                  <a:gd name="T16" fmla="*/ 545 w 593"/>
                  <a:gd name="T17" fmla="*/ 24 h 320"/>
                  <a:gd name="T18" fmla="*/ 553 w 593"/>
                  <a:gd name="T19" fmla="*/ 32 h 320"/>
                  <a:gd name="T20" fmla="*/ 553 w 593"/>
                  <a:gd name="T21" fmla="*/ 32 h 320"/>
                  <a:gd name="T22" fmla="*/ 561 w 593"/>
                  <a:gd name="T23" fmla="*/ 24 h 320"/>
                  <a:gd name="T24" fmla="*/ 561 w 593"/>
                  <a:gd name="T25" fmla="*/ 32 h 320"/>
                  <a:gd name="T26" fmla="*/ 569 w 593"/>
                  <a:gd name="T27" fmla="*/ 32 h 320"/>
                  <a:gd name="T28" fmla="*/ 569 w 593"/>
                  <a:gd name="T29" fmla="*/ 40 h 320"/>
                  <a:gd name="T30" fmla="*/ 569 w 593"/>
                  <a:gd name="T31" fmla="*/ 48 h 320"/>
                  <a:gd name="T32" fmla="*/ 553 w 593"/>
                  <a:gd name="T33" fmla="*/ 56 h 320"/>
                  <a:gd name="T34" fmla="*/ 553 w 593"/>
                  <a:gd name="T35" fmla="*/ 56 h 320"/>
                  <a:gd name="T36" fmla="*/ 553 w 593"/>
                  <a:gd name="T37" fmla="*/ 64 h 320"/>
                  <a:gd name="T38" fmla="*/ 553 w 593"/>
                  <a:gd name="T39" fmla="*/ 64 h 320"/>
                  <a:gd name="T40" fmla="*/ 569 w 593"/>
                  <a:gd name="T41" fmla="*/ 72 h 320"/>
                  <a:gd name="T42" fmla="*/ 569 w 593"/>
                  <a:gd name="T43" fmla="*/ 80 h 320"/>
                  <a:gd name="T44" fmla="*/ 569 w 593"/>
                  <a:gd name="T45" fmla="*/ 88 h 320"/>
                  <a:gd name="T46" fmla="*/ 569 w 593"/>
                  <a:gd name="T47" fmla="*/ 88 h 320"/>
                  <a:gd name="T48" fmla="*/ 577 w 593"/>
                  <a:gd name="T49" fmla="*/ 104 h 320"/>
                  <a:gd name="T50" fmla="*/ 577 w 593"/>
                  <a:gd name="T51" fmla="*/ 104 h 320"/>
                  <a:gd name="T52" fmla="*/ 593 w 593"/>
                  <a:gd name="T53" fmla="*/ 104 h 320"/>
                  <a:gd name="T54" fmla="*/ 593 w 593"/>
                  <a:gd name="T55" fmla="*/ 104 h 320"/>
                  <a:gd name="T56" fmla="*/ 593 w 593"/>
                  <a:gd name="T57" fmla="*/ 320 h 320"/>
                  <a:gd name="T58" fmla="*/ 593 w 593"/>
                  <a:gd name="T59" fmla="*/ 320 h 320"/>
                  <a:gd name="T60" fmla="*/ 529 w 593"/>
                  <a:gd name="T61" fmla="*/ 320 h 320"/>
                  <a:gd name="T62" fmla="*/ 369 w 593"/>
                  <a:gd name="T63" fmla="*/ 320 h 320"/>
                  <a:gd name="T64" fmla="*/ 56 w 593"/>
                  <a:gd name="T65" fmla="*/ 312 h 320"/>
                  <a:gd name="T66" fmla="*/ 0 w 593"/>
                  <a:gd name="T67" fmla="*/ 312 h 32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93"/>
                  <a:gd name="T103" fmla="*/ 0 h 320"/>
                  <a:gd name="T104" fmla="*/ 593 w 593"/>
                  <a:gd name="T105" fmla="*/ 320 h 32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93" h="320">
                    <a:moveTo>
                      <a:pt x="0" y="312"/>
                    </a:moveTo>
                    <a:lnTo>
                      <a:pt x="24" y="0"/>
                    </a:lnTo>
                    <a:lnTo>
                      <a:pt x="56" y="8"/>
                    </a:lnTo>
                    <a:lnTo>
                      <a:pt x="296" y="16"/>
                    </a:lnTo>
                    <a:lnTo>
                      <a:pt x="521" y="16"/>
                    </a:lnTo>
                    <a:lnTo>
                      <a:pt x="537" y="16"/>
                    </a:lnTo>
                    <a:lnTo>
                      <a:pt x="529" y="16"/>
                    </a:lnTo>
                    <a:lnTo>
                      <a:pt x="545" y="24"/>
                    </a:lnTo>
                    <a:lnTo>
                      <a:pt x="553" y="32"/>
                    </a:lnTo>
                    <a:lnTo>
                      <a:pt x="561" y="24"/>
                    </a:lnTo>
                    <a:lnTo>
                      <a:pt x="561" y="32"/>
                    </a:lnTo>
                    <a:lnTo>
                      <a:pt x="569" y="32"/>
                    </a:lnTo>
                    <a:lnTo>
                      <a:pt x="569" y="40"/>
                    </a:lnTo>
                    <a:lnTo>
                      <a:pt x="569" y="48"/>
                    </a:lnTo>
                    <a:lnTo>
                      <a:pt x="553" y="56"/>
                    </a:lnTo>
                    <a:lnTo>
                      <a:pt x="553" y="64"/>
                    </a:lnTo>
                    <a:lnTo>
                      <a:pt x="569" y="72"/>
                    </a:lnTo>
                    <a:lnTo>
                      <a:pt x="569" y="80"/>
                    </a:lnTo>
                    <a:lnTo>
                      <a:pt x="569" y="88"/>
                    </a:lnTo>
                    <a:lnTo>
                      <a:pt x="577" y="104"/>
                    </a:lnTo>
                    <a:lnTo>
                      <a:pt x="593" y="104"/>
                    </a:lnTo>
                    <a:lnTo>
                      <a:pt x="593" y="320"/>
                    </a:lnTo>
                    <a:lnTo>
                      <a:pt x="529" y="320"/>
                    </a:lnTo>
                    <a:lnTo>
                      <a:pt x="369" y="320"/>
                    </a:lnTo>
                    <a:lnTo>
                      <a:pt x="56" y="312"/>
                    </a:lnTo>
                    <a:lnTo>
                      <a:pt x="0" y="31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Freeform 119"/>
              <p:cNvSpPr>
                <a:spLocks/>
              </p:cNvSpPr>
              <p:nvPr/>
            </p:nvSpPr>
            <p:spPr bwMode="auto">
              <a:xfrm>
                <a:off x="3359565" y="3029166"/>
                <a:ext cx="1199476" cy="579383"/>
              </a:xfrm>
              <a:custGeom>
                <a:avLst/>
                <a:gdLst>
                  <a:gd name="T0" fmla="*/ 240 w 697"/>
                  <a:gd name="T1" fmla="*/ 264 h 360"/>
                  <a:gd name="T2" fmla="*/ 248 w 697"/>
                  <a:gd name="T3" fmla="*/ 264 h 360"/>
                  <a:gd name="T4" fmla="*/ 264 w 697"/>
                  <a:gd name="T5" fmla="*/ 280 h 360"/>
                  <a:gd name="T6" fmla="*/ 272 w 697"/>
                  <a:gd name="T7" fmla="*/ 280 h 360"/>
                  <a:gd name="T8" fmla="*/ 288 w 697"/>
                  <a:gd name="T9" fmla="*/ 280 h 360"/>
                  <a:gd name="T10" fmla="*/ 296 w 697"/>
                  <a:gd name="T11" fmla="*/ 272 h 360"/>
                  <a:gd name="T12" fmla="*/ 312 w 697"/>
                  <a:gd name="T13" fmla="*/ 304 h 360"/>
                  <a:gd name="T14" fmla="*/ 328 w 697"/>
                  <a:gd name="T15" fmla="*/ 304 h 360"/>
                  <a:gd name="T16" fmla="*/ 344 w 697"/>
                  <a:gd name="T17" fmla="*/ 312 h 360"/>
                  <a:gd name="T18" fmla="*/ 360 w 697"/>
                  <a:gd name="T19" fmla="*/ 304 h 360"/>
                  <a:gd name="T20" fmla="*/ 368 w 697"/>
                  <a:gd name="T21" fmla="*/ 320 h 360"/>
                  <a:gd name="T22" fmla="*/ 376 w 697"/>
                  <a:gd name="T23" fmla="*/ 312 h 360"/>
                  <a:gd name="T24" fmla="*/ 384 w 697"/>
                  <a:gd name="T25" fmla="*/ 312 h 360"/>
                  <a:gd name="T26" fmla="*/ 392 w 697"/>
                  <a:gd name="T27" fmla="*/ 304 h 360"/>
                  <a:gd name="T28" fmla="*/ 392 w 697"/>
                  <a:gd name="T29" fmla="*/ 320 h 360"/>
                  <a:gd name="T30" fmla="*/ 408 w 697"/>
                  <a:gd name="T31" fmla="*/ 320 h 360"/>
                  <a:gd name="T32" fmla="*/ 408 w 697"/>
                  <a:gd name="T33" fmla="*/ 328 h 360"/>
                  <a:gd name="T34" fmla="*/ 416 w 697"/>
                  <a:gd name="T35" fmla="*/ 336 h 360"/>
                  <a:gd name="T36" fmla="*/ 424 w 697"/>
                  <a:gd name="T37" fmla="*/ 328 h 360"/>
                  <a:gd name="T38" fmla="*/ 432 w 697"/>
                  <a:gd name="T39" fmla="*/ 328 h 360"/>
                  <a:gd name="T40" fmla="*/ 441 w 697"/>
                  <a:gd name="T41" fmla="*/ 336 h 360"/>
                  <a:gd name="T42" fmla="*/ 449 w 697"/>
                  <a:gd name="T43" fmla="*/ 336 h 360"/>
                  <a:gd name="T44" fmla="*/ 457 w 697"/>
                  <a:gd name="T45" fmla="*/ 344 h 360"/>
                  <a:gd name="T46" fmla="*/ 465 w 697"/>
                  <a:gd name="T47" fmla="*/ 328 h 360"/>
                  <a:gd name="T48" fmla="*/ 473 w 697"/>
                  <a:gd name="T49" fmla="*/ 352 h 360"/>
                  <a:gd name="T50" fmla="*/ 473 w 697"/>
                  <a:gd name="T51" fmla="*/ 352 h 360"/>
                  <a:gd name="T52" fmla="*/ 481 w 697"/>
                  <a:gd name="T53" fmla="*/ 344 h 360"/>
                  <a:gd name="T54" fmla="*/ 489 w 697"/>
                  <a:gd name="T55" fmla="*/ 328 h 360"/>
                  <a:gd name="T56" fmla="*/ 505 w 697"/>
                  <a:gd name="T57" fmla="*/ 336 h 360"/>
                  <a:gd name="T58" fmla="*/ 513 w 697"/>
                  <a:gd name="T59" fmla="*/ 336 h 360"/>
                  <a:gd name="T60" fmla="*/ 513 w 697"/>
                  <a:gd name="T61" fmla="*/ 344 h 360"/>
                  <a:gd name="T62" fmla="*/ 545 w 697"/>
                  <a:gd name="T63" fmla="*/ 360 h 360"/>
                  <a:gd name="T64" fmla="*/ 577 w 697"/>
                  <a:gd name="T65" fmla="*/ 336 h 360"/>
                  <a:gd name="T66" fmla="*/ 585 w 697"/>
                  <a:gd name="T67" fmla="*/ 344 h 360"/>
                  <a:gd name="T68" fmla="*/ 593 w 697"/>
                  <a:gd name="T69" fmla="*/ 336 h 360"/>
                  <a:gd name="T70" fmla="*/ 593 w 697"/>
                  <a:gd name="T71" fmla="*/ 328 h 360"/>
                  <a:gd name="T72" fmla="*/ 593 w 697"/>
                  <a:gd name="T73" fmla="*/ 328 h 360"/>
                  <a:gd name="T74" fmla="*/ 609 w 697"/>
                  <a:gd name="T75" fmla="*/ 344 h 360"/>
                  <a:gd name="T76" fmla="*/ 617 w 697"/>
                  <a:gd name="T77" fmla="*/ 344 h 360"/>
                  <a:gd name="T78" fmla="*/ 641 w 697"/>
                  <a:gd name="T79" fmla="*/ 328 h 360"/>
                  <a:gd name="T80" fmla="*/ 641 w 697"/>
                  <a:gd name="T81" fmla="*/ 336 h 360"/>
                  <a:gd name="T82" fmla="*/ 665 w 697"/>
                  <a:gd name="T83" fmla="*/ 352 h 360"/>
                  <a:gd name="T84" fmla="*/ 689 w 697"/>
                  <a:gd name="T85" fmla="*/ 360 h 360"/>
                  <a:gd name="T86" fmla="*/ 697 w 697"/>
                  <a:gd name="T87" fmla="*/ 184 h 360"/>
                  <a:gd name="T88" fmla="*/ 681 w 697"/>
                  <a:gd name="T89" fmla="*/ 72 h 360"/>
                  <a:gd name="T90" fmla="*/ 673 w 697"/>
                  <a:gd name="T91" fmla="*/ 16 h 360"/>
                  <a:gd name="T92" fmla="*/ 449 w 697"/>
                  <a:gd name="T93" fmla="*/ 16 h 360"/>
                  <a:gd name="T94" fmla="*/ 80 w 697"/>
                  <a:gd name="T95" fmla="*/ 8 h 360"/>
                  <a:gd name="T96" fmla="*/ 8 w 697"/>
                  <a:gd name="T97" fmla="*/ 0 h 360"/>
                  <a:gd name="T98" fmla="*/ 0 w 697"/>
                  <a:gd name="T99" fmla="*/ 48 h 360"/>
                  <a:gd name="T100" fmla="*/ 248 w 697"/>
                  <a:gd name="T101" fmla="*/ 64 h 3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97"/>
                  <a:gd name="T154" fmla="*/ 0 h 360"/>
                  <a:gd name="T155" fmla="*/ 697 w 697"/>
                  <a:gd name="T156" fmla="*/ 360 h 3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97" h="360">
                    <a:moveTo>
                      <a:pt x="240" y="264"/>
                    </a:moveTo>
                    <a:lnTo>
                      <a:pt x="240" y="264"/>
                    </a:lnTo>
                    <a:lnTo>
                      <a:pt x="248" y="264"/>
                    </a:lnTo>
                    <a:lnTo>
                      <a:pt x="264" y="280"/>
                    </a:lnTo>
                    <a:lnTo>
                      <a:pt x="272" y="280"/>
                    </a:lnTo>
                    <a:lnTo>
                      <a:pt x="288" y="280"/>
                    </a:lnTo>
                    <a:lnTo>
                      <a:pt x="296" y="272"/>
                    </a:lnTo>
                    <a:lnTo>
                      <a:pt x="312" y="304"/>
                    </a:lnTo>
                    <a:lnTo>
                      <a:pt x="328" y="304"/>
                    </a:lnTo>
                    <a:lnTo>
                      <a:pt x="336" y="312"/>
                    </a:lnTo>
                    <a:lnTo>
                      <a:pt x="344" y="312"/>
                    </a:lnTo>
                    <a:lnTo>
                      <a:pt x="344" y="304"/>
                    </a:lnTo>
                    <a:lnTo>
                      <a:pt x="360" y="304"/>
                    </a:lnTo>
                    <a:lnTo>
                      <a:pt x="368" y="312"/>
                    </a:lnTo>
                    <a:lnTo>
                      <a:pt x="368" y="320"/>
                    </a:lnTo>
                    <a:lnTo>
                      <a:pt x="376" y="312"/>
                    </a:lnTo>
                    <a:lnTo>
                      <a:pt x="384" y="312"/>
                    </a:lnTo>
                    <a:lnTo>
                      <a:pt x="392" y="304"/>
                    </a:lnTo>
                    <a:lnTo>
                      <a:pt x="392" y="320"/>
                    </a:lnTo>
                    <a:lnTo>
                      <a:pt x="408" y="320"/>
                    </a:lnTo>
                    <a:lnTo>
                      <a:pt x="408" y="328"/>
                    </a:lnTo>
                    <a:lnTo>
                      <a:pt x="416" y="336"/>
                    </a:lnTo>
                    <a:lnTo>
                      <a:pt x="424" y="328"/>
                    </a:lnTo>
                    <a:lnTo>
                      <a:pt x="432" y="328"/>
                    </a:lnTo>
                    <a:lnTo>
                      <a:pt x="441" y="336"/>
                    </a:lnTo>
                    <a:lnTo>
                      <a:pt x="449" y="336"/>
                    </a:lnTo>
                    <a:lnTo>
                      <a:pt x="449" y="344"/>
                    </a:lnTo>
                    <a:lnTo>
                      <a:pt x="457" y="344"/>
                    </a:lnTo>
                    <a:lnTo>
                      <a:pt x="465" y="336"/>
                    </a:lnTo>
                    <a:lnTo>
                      <a:pt x="465" y="328"/>
                    </a:lnTo>
                    <a:lnTo>
                      <a:pt x="465" y="336"/>
                    </a:lnTo>
                    <a:lnTo>
                      <a:pt x="473" y="352"/>
                    </a:lnTo>
                    <a:lnTo>
                      <a:pt x="481" y="344"/>
                    </a:lnTo>
                    <a:lnTo>
                      <a:pt x="489" y="328"/>
                    </a:lnTo>
                    <a:lnTo>
                      <a:pt x="505" y="336"/>
                    </a:lnTo>
                    <a:lnTo>
                      <a:pt x="513" y="336"/>
                    </a:lnTo>
                    <a:lnTo>
                      <a:pt x="513" y="344"/>
                    </a:lnTo>
                    <a:lnTo>
                      <a:pt x="537" y="352"/>
                    </a:lnTo>
                    <a:lnTo>
                      <a:pt x="545" y="360"/>
                    </a:lnTo>
                    <a:lnTo>
                      <a:pt x="561" y="336"/>
                    </a:lnTo>
                    <a:lnTo>
                      <a:pt x="577" y="336"/>
                    </a:lnTo>
                    <a:lnTo>
                      <a:pt x="577" y="344"/>
                    </a:lnTo>
                    <a:lnTo>
                      <a:pt x="585" y="344"/>
                    </a:lnTo>
                    <a:lnTo>
                      <a:pt x="593" y="336"/>
                    </a:lnTo>
                    <a:lnTo>
                      <a:pt x="593" y="328"/>
                    </a:lnTo>
                    <a:lnTo>
                      <a:pt x="609" y="344"/>
                    </a:lnTo>
                    <a:lnTo>
                      <a:pt x="617" y="344"/>
                    </a:lnTo>
                    <a:lnTo>
                      <a:pt x="625" y="328"/>
                    </a:lnTo>
                    <a:lnTo>
                      <a:pt x="641" y="328"/>
                    </a:lnTo>
                    <a:lnTo>
                      <a:pt x="641" y="336"/>
                    </a:lnTo>
                    <a:lnTo>
                      <a:pt x="665" y="352"/>
                    </a:lnTo>
                    <a:lnTo>
                      <a:pt x="681" y="352"/>
                    </a:lnTo>
                    <a:lnTo>
                      <a:pt x="689" y="360"/>
                    </a:lnTo>
                    <a:lnTo>
                      <a:pt x="697" y="184"/>
                    </a:lnTo>
                    <a:lnTo>
                      <a:pt x="681" y="72"/>
                    </a:lnTo>
                    <a:lnTo>
                      <a:pt x="673" y="16"/>
                    </a:lnTo>
                    <a:lnTo>
                      <a:pt x="609" y="16"/>
                    </a:lnTo>
                    <a:lnTo>
                      <a:pt x="449" y="16"/>
                    </a:lnTo>
                    <a:lnTo>
                      <a:pt x="136" y="8"/>
                    </a:lnTo>
                    <a:lnTo>
                      <a:pt x="80" y="8"/>
                    </a:lnTo>
                    <a:lnTo>
                      <a:pt x="8" y="0"/>
                    </a:lnTo>
                    <a:lnTo>
                      <a:pt x="0" y="48"/>
                    </a:lnTo>
                    <a:lnTo>
                      <a:pt x="248" y="64"/>
                    </a:lnTo>
                    <a:lnTo>
                      <a:pt x="240" y="26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Freeform 120"/>
              <p:cNvSpPr>
                <a:spLocks/>
              </p:cNvSpPr>
              <p:nvPr/>
            </p:nvSpPr>
            <p:spPr bwMode="auto">
              <a:xfrm>
                <a:off x="2781555" y="3106507"/>
                <a:ext cx="1915107" cy="1778853"/>
              </a:xfrm>
              <a:custGeom>
                <a:avLst/>
                <a:gdLst>
                  <a:gd name="T0" fmla="*/ 336 w 1113"/>
                  <a:gd name="T1" fmla="*/ 0 h 1104"/>
                  <a:gd name="T2" fmla="*/ 584 w 1113"/>
                  <a:gd name="T3" fmla="*/ 216 h 1104"/>
                  <a:gd name="T4" fmla="*/ 632 w 1113"/>
                  <a:gd name="T5" fmla="*/ 224 h 1104"/>
                  <a:gd name="T6" fmla="*/ 680 w 1113"/>
                  <a:gd name="T7" fmla="*/ 264 h 1104"/>
                  <a:gd name="T8" fmla="*/ 712 w 1113"/>
                  <a:gd name="T9" fmla="*/ 264 h 1104"/>
                  <a:gd name="T10" fmla="*/ 744 w 1113"/>
                  <a:gd name="T11" fmla="*/ 272 h 1104"/>
                  <a:gd name="T12" fmla="*/ 760 w 1113"/>
                  <a:gd name="T13" fmla="*/ 280 h 1104"/>
                  <a:gd name="T14" fmla="*/ 793 w 1113"/>
                  <a:gd name="T15" fmla="*/ 296 h 1104"/>
                  <a:gd name="T16" fmla="*/ 817 w 1113"/>
                  <a:gd name="T17" fmla="*/ 296 h 1104"/>
                  <a:gd name="T18" fmla="*/ 849 w 1113"/>
                  <a:gd name="T19" fmla="*/ 288 h 1104"/>
                  <a:gd name="T20" fmla="*/ 913 w 1113"/>
                  <a:gd name="T21" fmla="*/ 296 h 1104"/>
                  <a:gd name="T22" fmla="*/ 929 w 1113"/>
                  <a:gd name="T23" fmla="*/ 280 h 1104"/>
                  <a:gd name="T24" fmla="*/ 977 w 1113"/>
                  <a:gd name="T25" fmla="*/ 288 h 1104"/>
                  <a:gd name="T26" fmla="*/ 1033 w 1113"/>
                  <a:gd name="T27" fmla="*/ 320 h 1104"/>
                  <a:gd name="T28" fmla="*/ 1073 w 1113"/>
                  <a:gd name="T29" fmla="*/ 472 h 1104"/>
                  <a:gd name="T30" fmla="*/ 1105 w 1113"/>
                  <a:gd name="T31" fmla="*/ 552 h 1104"/>
                  <a:gd name="T32" fmla="*/ 1105 w 1113"/>
                  <a:gd name="T33" fmla="*/ 632 h 1104"/>
                  <a:gd name="T34" fmla="*/ 1097 w 1113"/>
                  <a:gd name="T35" fmla="*/ 680 h 1104"/>
                  <a:gd name="T36" fmla="*/ 1089 w 1113"/>
                  <a:gd name="T37" fmla="*/ 712 h 1104"/>
                  <a:gd name="T38" fmla="*/ 1017 w 1113"/>
                  <a:gd name="T39" fmla="*/ 736 h 1104"/>
                  <a:gd name="T40" fmla="*/ 1025 w 1113"/>
                  <a:gd name="T41" fmla="*/ 728 h 1104"/>
                  <a:gd name="T42" fmla="*/ 1017 w 1113"/>
                  <a:gd name="T43" fmla="*/ 712 h 1104"/>
                  <a:gd name="T44" fmla="*/ 1001 w 1113"/>
                  <a:gd name="T45" fmla="*/ 720 h 1104"/>
                  <a:gd name="T46" fmla="*/ 993 w 1113"/>
                  <a:gd name="T47" fmla="*/ 720 h 1104"/>
                  <a:gd name="T48" fmla="*/ 985 w 1113"/>
                  <a:gd name="T49" fmla="*/ 768 h 1104"/>
                  <a:gd name="T50" fmla="*/ 969 w 1113"/>
                  <a:gd name="T51" fmla="*/ 792 h 1104"/>
                  <a:gd name="T52" fmla="*/ 881 w 1113"/>
                  <a:gd name="T53" fmla="*/ 840 h 1104"/>
                  <a:gd name="T54" fmla="*/ 889 w 1113"/>
                  <a:gd name="T55" fmla="*/ 824 h 1104"/>
                  <a:gd name="T56" fmla="*/ 873 w 1113"/>
                  <a:gd name="T57" fmla="*/ 824 h 1104"/>
                  <a:gd name="T58" fmla="*/ 865 w 1113"/>
                  <a:gd name="T59" fmla="*/ 824 h 1104"/>
                  <a:gd name="T60" fmla="*/ 873 w 1113"/>
                  <a:gd name="T61" fmla="*/ 840 h 1104"/>
                  <a:gd name="T62" fmla="*/ 841 w 1113"/>
                  <a:gd name="T63" fmla="*/ 840 h 1104"/>
                  <a:gd name="T64" fmla="*/ 841 w 1113"/>
                  <a:gd name="T65" fmla="*/ 848 h 1104"/>
                  <a:gd name="T66" fmla="*/ 825 w 1113"/>
                  <a:gd name="T67" fmla="*/ 872 h 1104"/>
                  <a:gd name="T68" fmla="*/ 801 w 1113"/>
                  <a:gd name="T69" fmla="*/ 880 h 1104"/>
                  <a:gd name="T70" fmla="*/ 817 w 1113"/>
                  <a:gd name="T71" fmla="*/ 880 h 1104"/>
                  <a:gd name="T72" fmla="*/ 801 w 1113"/>
                  <a:gd name="T73" fmla="*/ 904 h 1104"/>
                  <a:gd name="T74" fmla="*/ 785 w 1113"/>
                  <a:gd name="T75" fmla="*/ 912 h 1104"/>
                  <a:gd name="T76" fmla="*/ 777 w 1113"/>
                  <a:gd name="T77" fmla="*/ 952 h 1104"/>
                  <a:gd name="T78" fmla="*/ 760 w 1113"/>
                  <a:gd name="T79" fmla="*/ 960 h 1104"/>
                  <a:gd name="T80" fmla="*/ 760 w 1113"/>
                  <a:gd name="T81" fmla="*/ 968 h 1104"/>
                  <a:gd name="T82" fmla="*/ 768 w 1113"/>
                  <a:gd name="T83" fmla="*/ 1008 h 1104"/>
                  <a:gd name="T84" fmla="*/ 793 w 1113"/>
                  <a:gd name="T85" fmla="*/ 1088 h 1104"/>
                  <a:gd name="T86" fmla="*/ 728 w 1113"/>
                  <a:gd name="T87" fmla="*/ 1080 h 1104"/>
                  <a:gd name="T88" fmla="*/ 664 w 1113"/>
                  <a:gd name="T89" fmla="*/ 1064 h 1104"/>
                  <a:gd name="T90" fmla="*/ 624 w 1113"/>
                  <a:gd name="T91" fmla="*/ 1032 h 1104"/>
                  <a:gd name="T92" fmla="*/ 600 w 1113"/>
                  <a:gd name="T93" fmla="*/ 968 h 1104"/>
                  <a:gd name="T94" fmla="*/ 576 w 1113"/>
                  <a:gd name="T95" fmla="*/ 920 h 1104"/>
                  <a:gd name="T96" fmla="*/ 488 w 1113"/>
                  <a:gd name="T97" fmla="*/ 768 h 1104"/>
                  <a:gd name="T98" fmla="*/ 360 w 1113"/>
                  <a:gd name="T99" fmla="*/ 680 h 1104"/>
                  <a:gd name="T100" fmla="*/ 328 w 1113"/>
                  <a:gd name="T101" fmla="*/ 688 h 1104"/>
                  <a:gd name="T102" fmla="*/ 280 w 1113"/>
                  <a:gd name="T103" fmla="*/ 760 h 1104"/>
                  <a:gd name="T104" fmla="*/ 208 w 1113"/>
                  <a:gd name="T105" fmla="*/ 728 h 1104"/>
                  <a:gd name="T106" fmla="*/ 152 w 1113"/>
                  <a:gd name="T107" fmla="*/ 640 h 1104"/>
                  <a:gd name="T108" fmla="*/ 96 w 1113"/>
                  <a:gd name="T109" fmla="*/ 560 h 1104"/>
                  <a:gd name="T110" fmla="*/ 32 w 1113"/>
                  <a:gd name="T111" fmla="*/ 496 h 11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113"/>
                  <a:gd name="T169" fmla="*/ 0 h 1104"/>
                  <a:gd name="T170" fmla="*/ 1113 w 1113"/>
                  <a:gd name="T171" fmla="*/ 1104 h 110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113" h="1104">
                    <a:moveTo>
                      <a:pt x="0" y="448"/>
                    </a:moveTo>
                    <a:lnTo>
                      <a:pt x="0" y="448"/>
                    </a:lnTo>
                    <a:lnTo>
                      <a:pt x="0" y="432"/>
                    </a:lnTo>
                    <a:lnTo>
                      <a:pt x="304" y="464"/>
                    </a:lnTo>
                    <a:lnTo>
                      <a:pt x="336" y="0"/>
                    </a:lnTo>
                    <a:lnTo>
                      <a:pt x="584" y="16"/>
                    </a:lnTo>
                    <a:lnTo>
                      <a:pt x="576" y="216"/>
                    </a:lnTo>
                    <a:lnTo>
                      <a:pt x="584" y="216"/>
                    </a:lnTo>
                    <a:lnTo>
                      <a:pt x="600" y="232"/>
                    </a:lnTo>
                    <a:lnTo>
                      <a:pt x="608" y="232"/>
                    </a:lnTo>
                    <a:lnTo>
                      <a:pt x="624" y="232"/>
                    </a:lnTo>
                    <a:lnTo>
                      <a:pt x="632" y="224"/>
                    </a:lnTo>
                    <a:lnTo>
                      <a:pt x="648" y="256"/>
                    </a:lnTo>
                    <a:lnTo>
                      <a:pt x="664" y="256"/>
                    </a:lnTo>
                    <a:lnTo>
                      <a:pt x="672" y="264"/>
                    </a:lnTo>
                    <a:lnTo>
                      <a:pt x="680" y="264"/>
                    </a:lnTo>
                    <a:lnTo>
                      <a:pt x="680" y="256"/>
                    </a:lnTo>
                    <a:lnTo>
                      <a:pt x="696" y="256"/>
                    </a:lnTo>
                    <a:lnTo>
                      <a:pt x="704" y="264"/>
                    </a:lnTo>
                    <a:lnTo>
                      <a:pt x="704" y="272"/>
                    </a:lnTo>
                    <a:lnTo>
                      <a:pt x="712" y="264"/>
                    </a:lnTo>
                    <a:lnTo>
                      <a:pt x="720" y="264"/>
                    </a:lnTo>
                    <a:lnTo>
                      <a:pt x="728" y="256"/>
                    </a:lnTo>
                    <a:lnTo>
                      <a:pt x="728" y="272"/>
                    </a:lnTo>
                    <a:lnTo>
                      <a:pt x="744" y="272"/>
                    </a:lnTo>
                    <a:lnTo>
                      <a:pt x="744" y="280"/>
                    </a:lnTo>
                    <a:lnTo>
                      <a:pt x="752" y="288"/>
                    </a:lnTo>
                    <a:lnTo>
                      <a:pt x="760" y="280"/>
                    </a:lnTo>
                    <a:lnTo>
                      <a:pt x="768" y="280"/>
                    </a:lnTo>
                    <a:lnTo>
                      <a:pt x="777" y="288"/>
                    </a:lnTo>
                    <a:lnTo>
                      <a:pt x="785" y="288"/>
                    </a:lnTo>
                    <a:lnTo>
                      <a:pt x="785" y="296"/>
                    </a:lnTo>
                    <a:lnTo>
                      <a:pt x="793" y="296"/>
                    </a:lnTo>
                    <a:lnTo>
                      <a:pt x="801" y="288"/>
                    </a:lnTo>
                    <a:lnTo>
                      <a:pt x="801" y="280"/>
                    </a:lnTo>
                    <a:lnTo>
                      <a:pt x="801" y="288"/>
                    </a:lnTo>
                    <a:lnTo>
                      <a:pt x="809" y="304"/>
                    </a:lnTo>
                    <a:lnTo>
                      <a:pt x="817" y="296"/>
                    </a:lnTo>
                    <a:lnTo>
                      <a:pt x="825" y="280"/>
                    </a:lnTo>
                    <a:lnTo>
                      <a:pt x="841" y="288"/>
                    </a:lnTo>
                    <a:lnTo>
                      <a:pt x="849" y="288"/>
                    </a:lnTo>
                    <a:lnTo>
                      <a:pt x="849" y="296"/>
                    </a:lnTo>
                    <a:lnTo>
                      <a:pt x="873" y="304"/>
                    </a:lnTo>
                    <a:lnTo>
                      <a:pt x="881" y="312"/>
                    </a:lnTo>
                    <a:lnTo>
                      <a:pt x="897" y="288"/>
                    </a:lnTo>
                    <a:lnTo>
                      <a:pt x="913" y="288"/>
                    </a:lnTo>
                    <a:lnTo>
                      <a:pt x="913" y="296"/>
                    </a:lnTo>
                    <a:lnTo>
                      <a:pt x="921" y="296"/>
                    </a:lnTo>
                    <a:lnTo>
                      <a:pt x="929" y="288"/>
                    </a:lnTo>
                    <a:lnTo>
                      <a:pt x="929" y="280"/>
                    </a:lnTo>
                    <a:lnTo>
                      <a:pt x="945" y="296"/>
                    </a:lnTo>
                    <a:lnTo>
                      <a:pt x="953" y="296"/>
                    </a:lnTo>
                    <a:lnTo>
                      <a:pt x="961" y="280"/>
                    </a:lnTo>
                    <a:lnTo>
                      <a:pt x="977" y="280"/>
                    </a:lnTo>
                    <a:lnTo>
                      <a:pt x="977" y="288"/>
                    </a:lnTo>
                    <a:lnTo>
                      <a:pt x="1001" y="304"/>
                    </a:lnTo>
                    <a:lnTo>
                      <a:pt x="1017" y="304"/>
                    </a:lnTo>
                    <a:lnTo>
                      <a:pt x="1025" y="312"/>
                    </a:lnTo>
                    <a:lnTo>
                      <a:pt x="1033" y="320"/>
                    </a:lnTo>
                    <a:lnTo>
                      <a:pt x="1057" y="320"/>
                    </a:lnTo>
                    <a:lnTo>
                      <a:pt x="1065" y="320"/>
                    </a:lnTo>
                    <a:lnTo>
                      <a:pt x="1065" y="376"/>
                    </a:lnTo>
                    <a:lnTo>
                      <a:pt x="1073" y="472"/>
                    </a:lnTo>
                    <a:lnTo>
                      <a:pt x="1089" y="496"/>
                    </a:lnTo>
                    <a:lnTo>
                      <a:pt x="1089" y="528"/>
                    </a:lnTo>
                    <a:lnTo>
                      <a:pt x="1097" y="536"/>
                    </a:lnTo>
                    <a:lnTo>
                      <a:pt x="1105" y="552"/>
                    </a:lnTo>
                    <a:lnTo>
                      <a:pt x="1105" y="560"/>
                    </a:lnTo>
                    <a:lnTo>
                      <a:pt x="1113" y="576"/>
                    </a:lnTo>
                    <a:lnTo>
                      <a:pt x="1113" y="600"/>
                    </a:lnTo>
                    <a:lnTo>
                      <a:pt x="1097" y="616"/>
                    </a:lnTo>
                    <a:lnTo>
                      <a:pt x="1097" y="632"/>
                    </a:lnTo>
                    <a:lnTo>
                      <a:pt x="1105" y="632"/>
                    </a:lnTo>
                    <a:lnTo>
                      <a:pt x="1097" y="648"/>
                    </a:lnTo>
                    <a:lnTo>
                      <a:pt x="1105" y="656"/>
                    </a:lnTo>
                    <a:lnTo>
                      <a:pt x="1105" y="664"/>
                    </a:lnTo>
                    <a:lnTo>
                      <a:pt x="1105" y="672"/>
                    </a:lnTo>
                    <a:lnTo>
                      <a:pt x="1097" y="680"/>
                    </a:lnTo>
                    <a:lnTo>
                      <a:pt x="1089" y="680"/>
                    </a:lnTo>
                    <a:lnTo>
                      <a:pt x="1081" y="696"/>
                    </a:lnTo>
                    <a:lnTo>
                      <a:pt x="1089" y="704"/>
                    </a:lnTo>
                    <a:lnTo>
                      <a:pt x="1089" y="712"/>
                    </a:lnTo>
                    <a:lnTo>
                      <a:pt x="1081" y="712"/>
                    </a:lnTo>
                    <a:lnTo>
                      <a:pt x="1049" y="728"/>
                    </a:lnTo>
                    <a:lnTo>
                      <a:pt x="1009" y="744"/>
                    </a:lnTo>
                    <a:lnTo>
                      <a:pt x="1017" y="736"/>
                    </a:lnTo>
                    <a:lnTo>
                      <a:pt x="1033" y="728"/>
                    </a:lnTo>
                    <a:lnTo>
                      <a:pt x="1025" y="728"/>
                    </a:lnTo>
                    <a:lnTo>
                      <a:pt x="1017" y="728"/>
                    </a:lnTo>
                    <a:lnTo>
                      <a:pt x="1009" y="728"/>
                    </a:lnTo>
                    <a:lnTo>
                      <a:pt x="1017" y="712"/>
                    </a:lnTo>
                    <a:lnTo>
                      <a:pt x="1017" y="704"/>
                    </a:lnTo>
                    <a:lnTo>
                      <a:pt x="1009" y="712"/>
                    </a:lnTo>
                    <a:lnTo>
                      <a:pt x="1001" y="712"/>
                    </a:lnTo>
                    <a:lnTo>
                      <a:pt x="1001" y="720"/>
                    </a:lnTo>
                    <a:lnTo>
                      <a:pt x="993" y="720"/>
                    </a:lnTo>
                    <a:lnTo>
                      <a:pt x="993" y="712"/>
                    </a:lnTo>
                    <a:lnTo>
                      <a:pt x="985" y="712"/>
                    </a:lnTo>
                    <a:lnTo>
                      <a:pt x="993" y="720"/>
                    </a:lnTo>
                    <a:lnTo>
                      <a:pt x="985" y="728"/>
                    </a:lnTo>
                    <a:lnTo>
                      <a:pt x="985" y="736"/>
                    </a:lnTo>
                    <a:lnTo>
                      <a:pt x="1001" y="744"/>
                    </a:lnTo>
                    <a:lnTo>
                      <a:pt x="1001" y="752"/>
                    </a:lnTo>
                    <a:lnTo>
                      <a:pt x="985" y="768"/>
                    </a:lnTo>
                    <a:lnTo>
                      <a:pt x="977" y="768"/>
                    </a:lnTo>
                    <a:lnTo>
                      <a:pt x="969" y="784"/>
                    </a:lnTo>
                    <a:lnTo>
                      <a:pt x="977" y="784"/>
                    </a:lnTo>
                    <a:lnTo>
                      <a:pt x="969" y="792"/>
                    </a:lnTo>
                    <a:lnTo>
                      <a:pt x="937" y="816"/>
                    </a:lnTo>
                    <a:lnTo>
                      <a:pt x="921" y="816"/>
                    </a:lnTo>
                    <a:lnTo>
                      <a:pt x="905" y="832"/>
                    </a:lnTo>
                    <a:lnTo>
                      <a:pt x="889" y="840"/>
                    </a:lnTo>
                    <a:lnTo>
                      <a:pt x="881" y="848"/>
                    </a:lnTo>
                    <a:lnTo>
                      <a:pt x="873" y="848"/>
                    </a:lnTo>
                    <a:lnTo>
                      <a:pt x="881" y="840"/>
                    </a:lnTo>
                    <a:lnTo>
                      <a:pt x="889" y="840"/>
                    </a:lnTo>
                    <a:lnTo>
                      <a:pt x="897" y="832"/>
                    </a:lnTo>
                    <a:lnTo>
                      <a:pt x="929" y="808"/>
                    </a:lnTo>
                    <a:lnTo>
                      <a:pt x="889" y="832"/>
                    </a:lnTo>
                    <a:lnTo>
                      <a:pt x="889" y="824"/>
                    </a:lnTo>
                    <a:lnTo>
                      <a:pt x="889" y="808"/>
                    </a:lnTo>
                    <a:lnTo>
                      <a:pt x="881" y="824"/>
                    </a:lnTo>
                    <a:lnTo>
                      <a:pt x="873" y="824"/>
                    </a:lnTo>
                    <a:lnTo>
                      <a:pt x="873" y="816"/>
                    </a:lnTo>
                    <a:lnTo>
                      <a:pt x="873" y="824"/>
                    </a:lnTo>
                    <a:lnTo>
                      <a:pt x="865" y="832"/>
                    </a:lnTo>
                    <a:lnTo>
                      <a:pt x="865" y="824"/>
                    </a:lnTo>
                    <a:lnTo>
                      <a:pt x="857" y="816"/>
                    </a:lnTo>
                    <a:lnTo>
                      <a:pt x="849" y="816"/>
                    </a:lnTo>
                    <a:lnTo>
                      <a:pt x="857" y="832"/>
                    </a:lnTo>
                    <a:lnTo>
                      <a:pt x="865" y="840"/>
                    </a:lnTo>
                    <a:lnTo>
                      <a:pt x="873" y="840"/>
                    </a:lnTo>
                    <a:lnTo>
                      <a:pt x="865" y="848"/>
                    </a:lnTo>
                    <a:lnTo>
                      <a:pt x="857" y="848"/>
                    </a:lnTo>
                    <a:lnTo>
                      <a:pt x="849" y="856"/>
                    </a:lnTo>
                    <a:lnTo>
                      <a:pt x="841" y="856"/>
                    </a:lnTo>
                    <a:lnTo>
                      <a:pt x="841" y="840"/>
                    </a:lnTo>
                    <a:lnTo>
                      <a:pt x="833" y="840"/>
                    </a:lnTo>
                    <a:lnTo>
                      <a:pt x="825" y="824"/>
                    </a:lnTo>
                    <a:lnTo>
                      <a:pt x="833" y="840"/>
                    </a:lnTo>
                    <a:lnTo>
                      <a:pt x="841" y="848"/>
                    </a:lnTo>
                    <a:lnTo>
                      <a:pt x="833" y="848"/>
                    </a:lnTo>
                    <a:lnTo>
                      <a:pt x="833" y="864"/>
                    </a:lnTo>
                    <a:lnTo>
                      <a:pt x="825" y="872"/>
                    </a:lnTo>
                    <a:lnTo>
                      <a:pt x="825" y="864"/>
                    </a:lnTo>
                    <a:lnTo>
                      <a:pt x="817" y="872"/>
                    </a:lnTo>
                    <a:lnTo>
                      <a:pt x="801" y="880"/>
                    </a:lnTo>
                    <a:lnTo>
                      <a:pt x="801" y="888"/>
                    </a:lnTo>
                    <a:lnTo>
                      <a:pt x="809" y="880"/>
                    </a:lnTo>
                    <a:lnTo>
                      <a:pt x="817" y="880"/>
                    </a:lnTo>
                    <a:lnTo>
                      <a:pt x="809" y="888"/>
                    </a:lnTo>
                    <a:lnTo>
                      <a:pt x="801" y="904"/>
                    </a:lnTo>
                    <a:lnTo>
                      <a:pt x="768" y="904"/>
                    </a:lnTo>
                    <a:lnTo>
                      <a:pt x="777" y="904"/>
                    </a:lnTo>
                    <a:lnTo>
                      <a:pt x="785" y="904"/>
                    </a:lnTo>
                    <a:lnTo>
                      <a:pt x="785" y="912"/>
                    </a:lnTo>
                    <a:lnTo>
                      <a:pt x="785" y="920"/>
                    </a:lnTo>
                    <a:lnTo>
                      <a:pt x="793" y="920"/>
                    </a:lnTo>
                    <a:lnTo>
                      <a:pt x="785" y="952"/>
                    </a:lnTo>
                    <a:lnTo>
                      <a:pt x="777" y="960"/>
                    </a:lnTo>
                    <a:lnTo>
                      <a:pt x="777" y="952"/>
                    </a:lnTo>
                    <a:lnTo>
                      <a:pt x="777" y="944"/>
                    </a:lnTo>
                    <a:lnTo>
                      <a:pt x="768" y="944"/>
                    </a:lnTo>
                    <a:lnTo>
                      <a:pt x="768" y="952"/>
                    </a:lnTo>
                    <a:lnTo>
                      <a:pt x="760" y="960"/>
                    </a:lnTo>
                    <a:lnTo>
                      <a:pt x="752" y="952"/>
                    </a:lnTo>
                    <a:lnTo>
                      <a:pt x="752" y="960"/>
                    </a:lnTo>
                    <a:lnTo>
                      <a:pt x="760" y="968"/>
                    </a:lnTo>
                    <a:lnTo>
                      <a:pt x="777" y="968"/>
                    </a:lnTo>
                    <a:lnTo>
                      <a:pt x="777" y="976"/>
                    </a:lnTo>
                    <a:lnTo>
                      <a:pt x="768" y="1000"/>
                    </a:lnTo>
                    <a:lnTo>
                      <a:pt x="768" y="1008"/>
                    </a:lnTo>
                    <a:lnTo>
                      <a:pt x="785" y="1032"/>
                    </a:lnTo>
                    <a:lnTo>
                      <a:pt x="777" y="1056"/>
                    </a:lnTo>
                    <a:lnTo>
                      <a:pt x="785" y="1064"/>
                    </a:lnTo>
                    <a:lnTo>
                      <a:pt x="793" y="1080"/>
                    </a:lnTo>
                    <a:lnTo>
                      <a:pt x="793" y="1088"/>
                    </a:lnTo>
                    <a:lnTo>
                      <a:pt x="785" y="1096"/>
                    </a:lnTo>
                    <a:lnTo>
                      <a:pt x="777" y="1104"/>
                    </a:lnTo>
                    <a:lnTo>
                      <a:pt x="768" y="1096"/>
                    </a:lnTo>
                    <a:lnTo>
                      <a:pt x="752" y="1080"/>
                    </a:lnTo>
                    <a:lnTo>
                      <a:pt x="728" y="1080"/>
                    </a:lnTo>
                    <a:lnTo>
                      <a:pt x="720" y="1080"/>
                    </a:lnTo>
                    <a:lnTo>
                      <a:pt x="704" y="1080"/>
                    </a:lnTo>
                    <a:lnTo>
                      <a:pt x="680" y="1064"/>
                    </a:lnTo>
                    <a:lnTo>
                      <a:pt x="664" y="1064"/>
                    </a:lnTo>
                    <a:lnTo>
                      <a:pt x="664" y="1056"/>
                    </a:lnTo>
                    <a:lnTo>
                      <a:pt x="656" y="1048"/>
                    </a:lnTo>
                    <a:lnTo>
                      <a:pt x="632" y="1048"/>
                    </a:lnTo>
                    <a:lnTo>
                      <a:pt x="624" y="1048"/>
                    </a:lnTo>
                    <a:lnTo>
                      <a:pt x="624" y="1032"/>
                    </a:lnTo>
                    <a:lnTo>
                      <a:pt x="616" y="1016"/>
                    </a:lnTo>
                    <a:lnTo>
                      <a:pt x="608" y="984"/>
                    </a:lnTo>
                    <a:lnTo>
                      <a:pt x="600" y="984"/>
                    </a:lnTo>
                    <a:lnTo>
                      <a:pt x="600" y="968"/>
                    </a:lnTo>
                    <a:lnTo>
                      <a:pt x="600" y="960"/>
                    </a:lnTo>
                    <a:lnTo>
                      <a:pt x="592" y="952"/>
                    </a:lnTo>
                    <a:lnTo>
                      <a:pt x="592" y="944"/>
                    </a:lnTo>
                    <a:lnTo>
                      <a:pt x="592" y="920"/>
                    </a:lnTo>
                    <a:lnTo>
                      <a:pt x="576" y="920"/>
                    </a:lnTo>
                    <a:lnTo>
                      <a:pt x="552" y="888"/>
                    </a:lnTo>
                    <a:lnTo>
                      <a:pt x="544" y="864"/>
                    </a:lnTo>
                    <a:lnTo>
                      <a:pt x="536" y="856"/>
                    </a:lnTo>
                    <a:lnTo>
                      <a:pt x="528" y="848"/>
                    </a:lnTo>
                    <a:lnTo>
                      <a:pt x="496" y="776"/>
                    </a:lnTo>
                    <a:lnTo>
                      <a:pt x="488" y="768"/>
                    </a:lnTo>
                    <a:lnTo>
                      <a:pt x="480" y="744"/>
                    </a:lnTo>
                    <a:lnTo>
                      <a:pt x="456" y="728"/>
                    </a:lnTo>
                    <a:lnTo>
                      <a:pt x="448" y="720"/>
                    </a:lnTo>
                    <a:lnTo>
                      <a:pt x="432" y="696"/>
                    </a:lnTo>
                    <a:lnTo>
                      <a:pt x="400" y="696"/>
                    </a:lnTo>
                    <a:lnTo>
                      <a:pt x="368" y="688"/>
                    </a:lnTo>
                    <a:lnTo>
                      <a:pt x="360" y="680"/>
                    </a:lnTo>
                    <a:lnTo>
                      <a:pt x="352" y="680"/>
                    </a:lnTo>
                    <a:lnTo>
                      <a:pt x="344" y="696"/>
                    </a:lnTo>
                    <a:lnTo>
                      <a:pt x="336" y="696"/>
                    </a:lnTo>
                    <a:lnTo>
                      <a:pt x="336" y="688"/>
                    </a:lnTo>
                    <a:lnTo>
                      <a:pt x="328" y="688"/>
                    </a:lnTo>
                    <a:lnTo>
                      <a:pt x="320" y="688"/>
                    </a:lnTo>
                    <a:lnTo>
                      <a:pt x="304" y="704"/>
                    </a:lnTo>
                    <a:lnTo>
                      <a:pt x="304" y="728"/>
                    </a:lnTo>
                    <a:lnTo>
                      <a:pt x="296" y="736"/>
                    </a:lnTo>
                    <a:lnTo>
                      <a:pt x="296" y="744"/>
                    </a:lnTo>
                    <a:lnTo>
                      <a:pt x="288" y="744"/>
                    </a:lnTo>
                    <a:lnTo>
                      <a:pt x="280" y="760"/>
                    </a:lnTo>
                    <a:lnTo>
                      <a:pt x="280" y="768"/>
                    </a:lnTo>
                    <a:lnTo>
                      <a:pt x="264" y="768"/>
                    </a:lnTo>
                    <a:lnTo>
                      <a:pt x="256" y="760"/>
                    </a:lnTo>
                    <a:lnTo>
                      <a:pt x="216" y="736"/>
                    </a:lnTo>
                    <a:lnTo>
                      <a:pt x="208" y="728"/>
                    </a:lnTo>
                    <a:lnTo>
                      <a:pt x="192" y="720"/>
                    </a:lnTo>
                    <a:lnTo>
                      <a:pt x="176" y="704"/>
                    </a:lnTo>
                    <a:lnTo>
                      <a:pt x="160" y="688"/>
                    </a:lnTo>
                    <a:lnTo>
                      <a:pt x="152" y="672"/>
                    </a:lnTo>
                    <a:lnTo>
                      <a:pt x="152" y="648"/>
                    </a:lnTo>
                    <a:lnTo>
                      <a:pt x="152" y="640"/>
                    </a:lnTo>
                    <a:lnTo>
                      <a:pt x="144" y="632"/>
                    </a:lnTo>
                    <a:lnTo>
                      <a:pt x="136" y="616"/>
                    </a:lnTo>
                    <a:lnTo>
                      <a:pt x="136" y="608"/>
                    </a:lnTo>
                    <a:lnTo>
                      <a:pt x="128" y="584"/>
                    </a:lnTo>
                    <a:lnTo>
                      <a:pt x="96" y="560"/>
                    </a:lnTo>
                    <a:lnTo>
                      <a:pt x="88" y="552"/>
                    </a:lnTo>
                    <a:lnTo>
                      <a:pt x="80" y="544"/>
                    </a:lnTo>
                    <a:lnTo>
                      <a:pt x="72" y="528"/>
                    </a:lnTo>
                    <a:lnTo>
                      <a:pt x="48" y="496"/>
                    </a:lnTo>
                    <a:lnTo>
                      <a:pt x="32" y="496"/>
                    </a:lnTo>
                    <a:lnTo>
                      <a:pt x="16" y="456"/>
                    </a:lnTo>
                    <a:lnTo>
                      <a:pt x="0" y="456"/>
                    </a:lnTo>
                    <a:lnTo>
                      <a:pt x="0" y="44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Freeform 121"/>
              <p:cNvSpPr>
                <a:spLocks/>
              </p:cNvSpPr>
              <p:nvPr/>
            </p:nvSpPr>
            <p:spPr bwMode="auto">
              <a:xfrm>
                <a:off x="4188189" y="1030500"/>
                <a:ext cx="908299" cy="953878"/>
              </a:xfrm>
              <a:custGeom>
                <a:avLst/>
                <a:gdLst>
                  <a:gd name="T0" fmla="*/ 424 w 528"/>
                  <a:gd name="T1" fmla="*/ 544 h 592"/>
                  <a:gd name="T2" fmla="*/ 376 w 528"/>
                  <a:gd name="T3" fmla="*/ 496 h 592"/>
                  <a:gd name="T4" fmla="*/ 352 w 528"/>
                  <a:gd name="T5" fmla="*/ 488 h 592"/>
                  <a:gd name="T6" fmla="*/ 344 w 528"/>
                  <a:gd name="T7" fmla="*/ 480 h 592"/>
                  <a:gd name="T8" fmla="*/ 336 w 528"/>
                  <a:gd name="T9" fmla="*/ 480 h 592"/>
                  <a:gd name="T10" fmla="*/ 312 w 528"/>
                  <a:gd name="T11" fmla="*/ 464 h 592"/>
                  <a:gd name="T12" fmla="*/ 320 w 528"/>
                  <a:gd name="T13" fmla="*/ 440 h 592"/>
                  <a:gd name="T14" fmla="*/ 312 w 528"/>
                  <a:gd name="T15" fmla="*/ 416 h 592"/>
                  <a:gd name="T16" fmla="*/ 320 w 528"/>
                  <a:gd name="T17" fmla="*/ 392 h 592"/>
                  <a:gd name="T18" fmla="*/ 304 w 528"/>
                  <a:gd name="T19" fmla="*/ 384 h 592"/>
                  <a:gd name="T20" fmla="*/ 304 w 528"/>
                  <a:gd name="T21" fmla="*/ 368 h 592"/>
                  <a:gd name="T22" fmla="*/ 336 w 528"/>
                  <a:gd name="T23" fmla="*/ 336 h 592"/>
                  <a:gd name="T24" fmla="*/ 344 w 528"/>
                  <a:gd name="T25" fmla="*/ 272 h 592"/>
                  <a:gd name="T26" fmla="*/ 376 w 528"/>
                  <a:gd name="T27" fmla="*/ 240 h 592"/>
                  <a:gd name="T28" fmla="*/ 456 w 528"/>
                  <a:gd name="T29" fmla="*/ 152 h 592"/>
                  <a:gd name="T30" fmla="*/ 520 w 528"/>
                  <a:gd name="T31" fmla="*/ 120 h 592"/>
                  <a:gd name="T32" fmla="*/ 520 w 528"/>
                  <a:gd name="T33" fmla="*/ 120 h 592"/>
                  <a:gd name="T34" fmla="*/ 488 w 528"/>
                  <a:gd name="T35" fmla="*/ 120 h 592"/>
                  <a:gd name="T36" fmla="*/ 432 w 528"/>
                  <a:gd name="T37" fmla="*/ 120 h 592"/>
                  <a:gd name="T38" fmla="*/ 424 w 528"/>
                  <a:gd name="T39" fmla="*/ 104 h 592"/>
                  <a:gd name="T40" fmla="*/ 368 w 528"/>
                  <a:gd name="T41" fmla="*/ 120 h 592"/>
                  <a:gd name="T42" fmla="*/ 352 w 528"/>
                  <a:gd name="T43" fmla="*/ 112 h 592"/>
                  <a:gd name="T44" fmla="*/ 328 w 528"/>
                  <a:gd name="T45" fmla="*/ 112 h 592"/>
                  <a:gd name="T46" fmla="*/ 312 w 528"/>
                  <a:gd name="T47" fmla="*/ 88 h 592"/>
                  <a:gd name="T48" fmla="*/ 312 w 528"/>
                  <a:gd name="T49" fmla="*/ 80 h 592"/>
                  <a:gd name="T50" fmla="*/ 288 w 528"/>
                  <a:gd name="T51" fmla="*/ 80 h 592"/>
                  <a:gd name="T52" fmla="*/ 248 w 528"/>
                  <a:gd name="T53" fmla="*/ 88 h 592"/>
                  <a:gd name="T54" fmla="*/ 232 w 528"/>
                  <a:gd name="T55" fmla="*/ 88 h 592"/>
                  <a:gd name="T56" fmla="*/ 200 w 528"/>
                  <a:gd name="T57" fmla="*/ 72 h 592"/>
                  <a:gd name="T58" fmla="*/ 200 w 528"/>
                  <a:gd name="T59" fmla="*/ 64 h 592"/>
                  <a:gd name="T60" fmla="*/ 168 w 528"/>
                  <a:gd name="T61" fmla="*/ 64 h 592"/>
                  <a:gd name="T62" fmla="*/ 168 w 528"/>
                  <a:gd name="T63" fmla="*/ 24 h 592"/>
                  <a:gd name="T64" fmla="*/ 136 w 528"/>
                  <a:gd name="T65" fmla="*/ 0 h 592"/>
                  <a:gd name="T66" fmla="*/ 136 w 528"/>
                  <a:gd name="T67" fmla="*/ 32 h 592"/>
                  <a:gd name="T68" fmla="*/ 0 w 528"/>
                  <a:gd name="T69" fmla="*/ 40 h 592"/>
                  <a:gd name="T70" fmla="*/ 8 w 528"/>
                  <a:gd name="T71" fmla="*/ 72 h 592"/>
                  <a:gd name="T72" fmla="*/ 8 w 528"/>
                  <a:gd name="T73" fmla="*/ 152 h 592"/>
                  <a:gd name="T74" fmla="*/ 24 w 528"/>
                  <a:gd name="T75" fmla="*/ 168 h 592"/>
                  <a:gd name="T76" fmla="*/ 24 w 528"/>
                  <a:gd name="T77" fmla="*/ 232 h 592"/>
                  <a:gd name="T78" fmla="*/ 32 w 528"/>
                  <a:gd name="T79" fmla="*/ 256 h 592"/>
                  <a:gd name="T80" fmla="*/ 32 w 528"/>
                  <a:gd name="T81" fmla="*/ 296 h 592"/>
                  <a:gd name="T82" fmla="*/ 48 w 528"/>
                  <a:gd name="T83" fmla="*/ 320 h 592"/>
                  <a:gd name="T84" fmla="*/ 48 w 528"/>
                  <a:gd name="T85" fmla="*/ 352 h 592"/>
                  <a:gd name="T86" fmla="*/ 32 w 528"/>
                  <a:gd name="T87" fmla="*/ 368 h 592"/>
                  <a:gd name="T88" fmla="*/ 40 w 528"/>
                  <a:gd name="T89" fmla="*/ 400 h 592"/>
                  <a:gd name="T90" fmla="*/ 56 w 528"/>
                  <a:gd name="T91" fmla="*/ 408 h 592"/>
                  <a:gd name="T92" fmla="*/ 56 w 528"/>
                  <a:gd name="T93" fmla="*/ 584 h 592"/>
                  <a:gd name="T94" fmla="*/ 56 w 528"/>
                  <a:gd name="T95" fmla="*/ 592 h 592"/>
                  <a:gd name="T96" fmla="*/ 432 w 528"/>
                  <a:gd name="T97" fmla="*/ 584 h 59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28"/>
                  <a:gd name="T148" fmla="*/ 0 h 592"/>
                  <a:gd name="T149" fmla="*/ 528 w 528"/>
                  <a:gd name="T150" fmla="*/ 592 h 59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28" h="592">
                    <a:moveTo>
                      <a:pt x="432" y="584"/>
                    </a:moveTo>
                    <a:lnTo>
                      <a:pt x="432" y="576"/>
                    </a:lnTo>
                    <a:lnTo>
                      <a:pt x="424" y="544"/>
                    </a:lnTo>
                    <a:lnTo>
                      <a:pt x="400" y="536"/>
                    </a:lnTo>
                    <a:lnTo>
                      <a:pt x="376" y="512"/>
                    </a:lnTo>
                    <a:lnTo>
                      <a:pt x="376" y="496"/>
                    </a:lnTo>
                    <a:lnTo>
                      <a:pt x="352" y="488"/>
                    </a:lnTo>
                    <a:lnTo>
                      <a:pt x="344" y="480"/>
                    </a:lnTo>
                    <a:lnTo>
                      <a:pt x="336" y="480"/>
                    </a:lnTo>
                    <a:lnTo>
                      <a:pt x="328" y="480"/>
                    </a:lnTo>
                    <a:lnTo>
                      <a:pt x="312" y="464"/>
                    </a:lnTo>
                    <a:lnTo>
                      <a:pt x="312" y="456"/>
                    </a:lnTo>
                    <a:lnTo>
                      <a:pt x="320" y="448"/>
                    </a:lnTo>
                    <a:lnTo>
                      <a:pt x="320" y="440"/>
                    </a:lnTo>
                    <a:lnTo>
                      <a:pt x="312" y="432"/>
                    </a:lnTo>
                    <a:lnTo>
                      <a:pt x="312" y="424"/>
                    </a:lnTo>
                    <a:lnTo>
                      <a:pt x="312" y="416"/>
                    </a:lnTo>
                    <a:lnTo>
                      <a:pt x="320" y="392"/>
                    </a:lnTo>
                    <a:lnTo>
                      <a:pt x="312" y="384"/>
                    </a:lnTo>
                    <a:lnTo>
                      <a:pt x="304" y="384"/>
                    </a:lnTo>
                    <a:lnTo>
                      <a:pt x="304" y="368"/>
                    </a:lnTo>
                    <a:lnTo>
                      <a:pt x="304" y="360"/>
                    </a:lnTo>
                    <a:lnTo>
                      <a:pt x="312" y="352"/>
                    </a:lnTo>
                    <a:lnTo>
                      <a:pt x="336" y="336"/>
                    </a:lnTo>
                    <a:lnTo>
                      <a:pt x="344" y="328"/>
                    </a:lnTo>
                    <a:lnTo>
                      <a:pt x="344" y="272"/>
                    </a:lnTo>
                    <a:lnTo>
                      <a:pt x="336" y="272"/>
                    </a:lnTo>
                    <a:lnTo>
                      <a:pt x="344" y="264"/>
                    </a:lnTo>
                    <a:lnTo>
                      <a:pt x="376" y="240"/>
                    </a:lnTo>
                    <a:lnTo>
                      <a:pt x="416" y="200"/>
                    </a:lnTo>
                    <a:lnTo>
                      <a:pt x="424" y="176"/>
                    </a:lnTo>
                    <a:lnTo>
                      <a:pt x="456" y="152"/>
                    </a:lnTo>
                    <a:lnTo>
                      <a:pt x="488" y="152"/>
                    </a:lnTo>
                    <a:lnTo>
                      <a:pt x="512" y="136"/>
                    </a:lnTo>
                    <a:lnTo>
                      <a:pt x="520" y="120"/>
                    </a:lnTo>
                    <a:lnTo>
                      <a:pt x="528" y="120"/>
                    </a:lnTo>
                    <a:lnTo>
                      <a:pt x="520" y="120"/>
                    </a:lnTo>
                    <a:lnTo>
                      <a:pt x="504" y="128"/>
                    </a:lnTo>
                    <a:lnTo>
                      <a:pt x="496" y="128"/>
                    </a:lnTo>
                    <a:lnTo>
                      <a:pt x="488" y="120"/>
                    </a:lnTo>
                    <a:lnTo>
                      <a:pt x="432" y="120"/>
                    </a:lnTo>
                    <a:lnTo>
                      <a:pt x="432" y="104"/>
                    </a:lnTo>
                    <a:lnTo>
                      <a:pt x="424" y="104"/>
                    </a:lnTo>
                    <a:lnTo>
                      <a:pt x="408" y="128"/>
                    </a:lnTo>
                    <a:lnTo>
                      <a:pt x="384" y="128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52" y="112"/>
                    </a:lnTo>
                    <a:lnTo>
                      <a:pt x="352" y="96"/>
                    </a:lnTo>
                    <a:lnTo>
                      <a:pt x="344" y="96"/>
                    </a:lnTo>
                    <a:lnTo>
                      <a:pt x="328" y="112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04" y="88"/>
                    </a:lnTo>
                    <a:lnTo>
                      <a:pt x="304" y="80"/>
                    </a:lnTo>
                    <a:lnTo>
                      <a:pt x="312" y="80"/>
                    </a:lnTo>
                    <a:lnTo>
                      <a:pt x="304" y="80"/>
                    </a:lnTo>
                    <a:lnTo>
                      <a:pt x="288" y="80"/>
                    </a:lnTo>
                    <a:lnTo>
                      <a:pt x="264" y="72"/>
                    </a:lnTo>
                    <a:lnTo>
                      <a:pt x="256" y="72"/>
                    </a:lnTo>
                    <a:lnTo>
                      <a:pt x="248" y="88"/>
                    </a:lnTo>
                    <a:lnTo>
                      <a:pt x="232" y="88"/>
                    </a:lnTo>
                    <a:lnTo>
                      <a:pt x="224" y="72"/>
                    </a:lnTo>
                    <a:lnTo>
                      <a:pt x="200" y="72"/>
                    </a:lnTo>
                    <a:lnTo>
                      <a:pt x="200" y="64"/>
                    </a:lnTo>
                    <a:lnTo>
                      <a:pt x="192" y="72"/>
                    </a:lnTo>
                    <a:lnTo>
                      <a:pt x="176" y="72"/>
                    </a:lnTo>
                    <a:lnTo>
                      <a:pt x="168" y="64"/>
                    </a:lnTo>
                    <a:lnTo>
                      <a:pt x="168" y="56"/>
                    </a:lnTo>
                    <a:lnTo>
                      <a:pt x="168" y="24"/>
                    </a:lnTo>
                    <a:lnTo>
                      <a:pt x="152" y="0"/>
                    </a:lnTo>
                    <a:lnTo>
                      <a:pt x="136" y="0"/>
                    </a:lnTo>
                    <a:lnTo>
                      <a:pt x="136" y="32"/>
                    </a:lnTo>
                    <a:lnTo>
                      <a:pt x="128" y="40"/>
                    </a:lnTo>
                    <a:lnTo>
                      <a:pt x="0" y="40"/>
                    </a:lnTo>
                    <a:lnTo>
                      <a:pt x="8" y="72"/>
                    </a:lnTo>
                    <a:lnTo>
                      <a:pt x="8" y="88"/>
                    </a:lnTo>
                    <a:lnTo>
                      <a:pt x="8" y="128"/>
                    </a:lnTo>
                    <a:lnTo>
                      <a:pt x="8" y="152"/>
                    </a:lnTo>
                    <a:lnTo>
                      <a:pt x="16" y="160"/>
                    </a:lnTo>
                    <a:lnTo>
                      <a:pt x="24" y="168"/>
                    </a:lnTo>
                    <a:lnTo>
                      <a:pt x="24" y="200"/>
                    </a:lnTo>
                    <a:lnTo>
                      <a:pt x="24" y="216"/>
                    </a:lnTo>
                    <a:lnTo>
                      <a:pt x="24" y="232"/>
                    </a:lnTo>
                    <a:lnTo>
                      <a:pt x="24" y="240"/>
                    </a:lnTo>
                    <a:lnTo>
                      <a:pt x="32" y="256"/>
                    </a:lnTo>
                    <a:lnTo>
                      <a:pt x="32" y="272"/>
                    </a:lnTo>
                    <a:lnTo>
                      <a:pt x="32" y="296"/>
                    </a:lnTo>
                    <a:lnTo>
                      <a:pt x="40" y="304"/>
                    </a:lnTo>
                    <a:lnTo>
                      <a:pt x="48" y="320"/>
                    </a:lnTo>
                    <a:lnTo>
                      <a:pt x="48" y="344"/>
                    </a:lnTo>
                    <a:lnTo>
                      <a:pt x="48" y="352"/>
                    </a:lnTo>
                    <a:lnTo>
                      <a:pt x="32" y="368"/>
                    </a:lnTo>
                    <a:lnTo>
                      <a:pt x="24" y="376"/>
                    </a:lnTo>
                    <a:lnTo>
                      <a:pt x="24" y="384"/>
                    </a:lnTo>
                    <a:lnTo>
                      <a:pt x="40" y="400"/>
                    </a:lnTo>
                    <a:lnTo>
                      <a:pt x="48" y="408"/>
                    </a:lnTo>
                    <a:lnTo>
                      <a:pt x="56" y="408"/>
                    </a:lnTo>
                    <a:lnTo>
                      <a:pt x="56" y="448"/>
                    </a:lnTo>
                    <a:lnTo>
                      <a:pt x="48" y="544"/>
                    </a:lnTo>
                    <a:lnTo>
                      <a:pt x="56" y="584"/>
                    </a:lnTo>
                    <a:lnTo>
                      <a:pt x="56" y="592"/>
                    </a:lnTo>
                    <a:lnTo>
                      <a:pt x="136" y="592"/>
                    </a:lnTo>
                    <a:lnTo>
                      <a:pt x="400" y="592"/>
                    </a:lnTo>
                    <a:lnTo>
                      <a:pt x="432" y="58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Freeform 122"/>
              <p:cNvSpPr>
                <a:spLocks/>
              </p:cNvSpPr>
              <p:nvPr/>
            </p:nvSpPr>
            <p:spPr bwMode="auto">
              <a:xfrm>
                <a:off x="4256274" y="1972167"/>
                <a:ext cx="825726" cy="515609"/>
              </a:xfrm>
              <a:custGeom>
                <a:avLst/>
                <a:gdLst>
                  <a:gd name="T0" fmla="*/ 56 w 480"/>
                  <a:gd name="T1" fmla="*/ 272 h 320"/>
                  <a:gd name="T2" fmla="*/ 56 w 480"/>
                  <a:gd name="T3" fmla="*/ 256 h 320"/>
                  <a:gd name="T4" fmla="*/ 56 w 480"/>
                  <a:gd name="T5" fmla="*/ 248 h 320"/>
                  <a:gd name="T6" fmla="*/ 48 w 480"/>
                  <a:gd name="T7" fmla="*/ 224 h 320"/>
                  <a:gd name="T8" fmla="*/ 40 w 480"/>
                  <a:gd name="T9" fmla="*/ 216 h 320"/>
                  <a:gd name="T10" fmla="*/ 40 w 480"/>
                  <a:gd name="T11" fmla="*/ 168 h 320"/>
                  <a:gd name="T12" fmla="*/ 16 w 480"/>
                  <a:gd name="T13" fmla="*/ 152 h 320"/>
                  <a:gd name="T14" fmla="*/ 16 w 480"/>
                  <a:gd name="T15" fmla="*/ 144 h 320"/>
                  <a:gd name="T16" fmla="*/ 16 w 480"/>
                  <a:gd name="T17" fmla="*/ 128 h 320"/>
                  <a:gd name="T18" fmla="*/ 16 w 480"/>
                  <a:gd name="T19" fmla="*/ 120 h 320"/>
                  <a:gd name="T20" fmla="*/ 0 w 480"/>
                  <a:gd name="T21" fmla="*/ 88 h 320"/>
                  <a:gd name="T22" fmla="*/ 0 w 480"/>
                  <a:gd name="T23" fmla="*/ 80 h 320"/>
                  <a:gd name="T24" fmla="*/ 16 w 480"/>
                  <a:gd name="T25" fmla="*/ 40 h 320"/>
                  <a:gd name="T26" fmla="*/ 0 w 480"/>
                  <a:gd name="T27" fmla="*/ 40 h 320"/>
                  <a:gd name="T28" fmla="*/ 8 w 480"/>
                  <a:gd name="T29" fmla="*/ 32 h 320"/>
                  <a:gd name="T30" fmla="*/ 8 w 480"/>
                  <a:gd name="T31" fmla="*/ 24 h 320"/>
                  <a:gd name="T32" fmla="*/ 0 w 480"/>
                  <a:gd name="T33" fmla="*/ 8 h 320"/>
                  <a:gd name="T34" fmla="*/ 16 w 480"/>
                  <a:gd name="T35" fmla="*/ 8 h 320"/>
                  <a:gd name="T36" fmla="*/ 360 w 480"/>
                  <a:gd name="T37" fmla="*/ 8 h 320"/>
                  <a:gd name="T38" fmla="*/ 392 w 480"/>
                  <a:gd name="T39" fmla="*/ 0 h 320"/>
                  <a:gd name="T40" fmla="*/ 400 w 480"/>
                  <a:gd name="T41" fmla="*/ 16 h 320"/>
                  <a:gd name="T42" fmla="*/ 400 w 480"/>
                  <a:gd name="T43" fmla="*/ 32 h 320"/>
                  <a:gd name="T44" fmla="*/ 400 w 480"/>
                  <a:gd name="T45" fmla="*/ 56 h 320"/>
                  <a:gd name="T46" fmla="*/ 408 w 480"/>
                  <a:gd name="T47" fmla="*/ 80 h 320"/>
                  <a:gd name="T48" fmla="*/ 408 w 480"/>
                  <a:gd name="T49" fmla="*/ 80 h 320"/>
                  <a:gd name="T50" fmla="*/ 432 w 480"/>
                  <a:gd name="T51" fmla="*/ 88 h 320"/>
                  <a:gd name="T52" fmla="*/ 440 w 480"/>
                  <a:gd name="T53" fmla="*/ 104 h 320"/>
                  <a:gd name="T54" fmla="*/ 456 w 480"/>
                  <a:gd name="T55" fmla="*/ 120 h 320"/>
                  <a:gd name="T56" fmla="*/ 456 w 480"/>
                  <a:gd name="T57" fmla="*/ 128 h 320"/>
                  <a:gd name="T58" fmla="*/ 464 w 480"/>
                  <a:gd name="T59" fmla="*/ 128 h 320"/>
                  <a:gd name="T60" fmla="*/ 480 w 480"/>
                  <a:gd name="T61" fmla="*/ 136 h 320"/>
                  <a:gd name="T62" fmla="*/ 480 w 480"/>
                  <a:gd name="T63" fmla="*/ 160 h 320"/>
                  <a:gd name="T64" fmla="*/ 472 w 480"/>
                  <a:gd name="T65" fmla="*/ 176 h 320"/>
                  <a:gd name="T66" fmla="*/ 464 w 480"/>
                  <a:gd name="T67" fmla="*/ 184 h 320"/>
                  <a:gd name="T68" fmla="*/ 464 w 480"/>
                  <a:gd name="T69" fmla="*/ 200 h 320"/>
                  <a:gd name="T70" fmla="*/ 448 w 480"/>
                  <a:gd name="T71" fmla="*/ 208 h 320"/>
                  <a:gd name="T72" fmla="*/ 416 w 480"/>
                  <a:gd name="T73" fmla="*/ 216 h 320"/>
                  <a:gd name="T74" fmla="*/ 416 w 480"/>
                  <a:gd name="T75" fmla="*/ 240 h 320"/>
                  <a:gd name="T76" fmla="*/ 424 w 480"/>
                  <a:gd name="T77" fmla="*/ 264 h 320"/>
                  <a:gd name="T78" fmla="*/ 416 w 480"/>
                  <a:gd name="T79" fmla="*/ 280 h 320"/>
                  <a:gd name="T80" fmla="*/ 408 w 480"/>
                  <a:gd name="T81" fmla="*/ 296 h 320"/>
                  <a:gd name="T82" fmla="*/ 392 w 480"/>
                  <a:gd name="T83" fmla="*/ 312 h 320"/>
                  <a:gd name="T84" fmla="*/ 400 w 480"/>
                  <a:gd name="T85" fmla="*/ 312 h 320"/>
                  <a:gd name="T86" fmla="*/ 392 w 480"/>
                  <a:gd name="T87" fmla="*/ 320 h 320"/>
                  <a:gd name="T88" fmla="*/ 392 w 480"/>
                  <a:gd name="T89" fmla="*/ 320 h 320"/>
                  <a:gd name="T90" fmla="*/ 368 w 480"/>
                  <a:gd name="T91" fmla="*/ 296 h 320"/>
                  <a:gd name="T92" fmla="*/ 56 w 480"/>
                  <a:gd name="T93" fmla="*/ 304 h 32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80"/>
                  <a:gd name="T142" fmla="*/ 0 h 320"/>
                  <a:gd name="T143" fmla="*/ 480 w 480"/>
                  <a:gd name="T144" fmla="*/ 320 h 32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80" h="320">
                    <a:moveTo>
                      <a:pt x="56" y="304"/>
                    </a:moveTo>
                    <a:lnTo>
                      <a:pt x="56" y="272"/>
                    </a:lnTo>
                    <a:lnTo>
                      <a:pt x="56" y="264"/>
                    </a:lnTo>
                    <a:lnTo>
                      <a:pt x="56" y="256"/>
                    </a:lnTo>
                    <a:lnTo>
                      <a:pt x="56" y="248"/>
                    </a:lnTo>
                    <a:lnTo>
                      <a:pt x="48" y="224"/>
                    </a:lnTo>
                    <a:lnTo>
                      <a:pt x="48" y="216"/>
                    </a:lnTo>
                    <a:lnTo>
                      <a:pt x="40" y="216"/>
                    </a:lnTo>
                    <a:lnTo>
                      <a:pt x="40" y="200"/>
                    </a:lnTo>
                    <a:lnTo>
                      <a:pt x="40" y="168"/>
                    </a:lnTo>
                    <a:lnTo>
                      <a:pt x="24" y="160"/>
                    </a:lnTo>
                    <a:lnTo>
                      <a:pt x="16" y="152"/>
                    </a:lnTo>
                    <a:lnTo>
                      <a:pt x="16" y="144"/>
                    </a:lnTo>
                    <a:lnTo>
                      <a:pt x="16" y="136"/>
                    </a:lnTo>
                    <a:lnTo>
                      <a:pt x="16" y="128"/>
                    </a:lnTo>
                    <a:lnTo>
                      <a:pt x="16" y="120"/>
                    </a:lnTo>
                    <a:lnTo>
                      <a:pt x="8" y="104"/>
                    </a:lnTo>
                    <a:lnTo>
                      <a:pt x="0" y="88"/>
                    </a:lnTo>
                    <a:lnTo>
                      <a:pt x="0" y="80"/>
                    </a:lnTo>
                    <a:lnTo>
                      <a:pt x="16" y="40"/>
                    </a:lnTo>
                    <a:lnTo>
                      <a:pt x="0" y="40"/>
                    </a:lnTo>
                    <a:lnTo>
                      <a:pt x="0" y="32"/>
                    </a:lnTo>
                    <a:lnTo>
                      <a:pt x="8" y="32"/>
                    </a:lnTo>
                    <a:lnTo>
                      <a:pt x="8" y="24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16" y="8"/>
                    </a:lnTo>
                    <a:lnTo>
                      <a:pt x="96" y="8"/>
                    </a:lnTo>
                    <a:lnTo>
                      <a:pt x="360" y="8"/>
                    </a:lnTo>
                    <a:lnTo>
                      <a:pt x="392" y="0"/>
                    </a:lnTo>
                    <a:lnTo>
                      <a:pt x="400" y="16"/>
                    </a:lnTo>
                    <a:lnTo>
                      <a:pt x="400" y="24"/>
                    </a:lnTo>
                    <a:lnTo>
                      <a:pt x="400" y="32"/>
                    </a:lnTo>
                    <a:lnTo>
                      <a:pt x="400" y="48"/>
                    </a:lnTo>
                    <a:lnTo>
                      <a:pt x="400" y="56"/>
                    </a:lnTo>
                    <a:lnTo>
                      <a:pt x="408" y="72"/>
                    </a:lnTo>
                    <a:lnTo>
                      <a:pt x="408" y="80"/>
                    </a:lnTo>
                    <a:lnTo>
                      <a:pt x="424" y="88"/>
                    </a:lnTo>
                    <a:lnTo>
                      <a:pt x="432" y="88"/>
                    </a:lnTo>
                    <a:lnTo>
                      <a:pt x="440" y="88"/>
                    </a:lnTo>
                    <a:lnTo>
                      <a:pt x="440" y="104"/>
                    </a:lnTo>
                    <a:lnTo>
                      <a:pt x="448" y="104"/>
                    </a:lnTo>
                    <a:lnTo>
                      <a:pt x="456" y="120"/>
                    </a:lnTo>
                    <a:lnTo>
                      <a:pt x="456" y="128"/>
                    </a:lnTo>
                    <a:lnTo>
                      <a:pt x="464" y="128"/>
                    </a:lnTo>
                    <a:lnTo>
                      <a:pt x="472" y="136"/>
                    </a:lnTo>
                    <a:lnTo>
                      <a:pt x="480" y="136"/>
                    </a:lnTo>
                    <a:lnTo>
                      <a:pt x="480" y="152"/>
                    </a:lnTo>
                    <a:lnTo>
                      <a:pt x="480" y="160"/>
                    </a:lnTo>
                    <a:lnTo>
                      <a:pt x="472" y="176"/>
                    </a:lnTo>
                    <a:lnTo>
                      <a:pt x="464" y="176"/>
                    </a:lnTo>
                    <a:lnTo>
                      <a:pt x="464" y="184"/>
                    </a:lnTo>
                    <a:lnTo>
                      <a:pt x="464" y="192"/>
                    </a:lnTo>
                    <a:lnTo>
                      <a:pt x="464" y="200"/>
                    </a:lnTo>
                    <a:lnTo>
                      <a:pt x="448" y="200"/>
                    </a:lnTo>
                    <a:lnTo>
                      <a:pt x="448" y="208"/>
                    </a:lnTo>
                    <a:lnTo>
                      <a:pt x="432" y="208"/>
                    </a:lnTo>
                    <a:lnTo>
                      <a:pt x="416" y="216"/>
                    </a:lnTo>
                    <a:lnTo>
                      <a:pt x="416" y="232"/>
                    </a:lnTo>
                    <a:lnTo>
                      <a:pt x="416" y="240"/>
                    </a:lnTo>
                    <a:lnTo>
                      <a:pt x="424" y="256"/>
                    </a:lnTo>
                    <a:lnTo>
                      <a:pt x="424" y="264"/>
                    </a:lnTo>
                    <a:lnTo>
                      <a:pt x="416" y="272"/>
                    </a:lnTo>
                    <a:lnTo>
                      <a:pt x="416" y="280"/>
                    </a:lnTo>
                    <a:lnTo>
                      <a:pt x="416" y="288"/>
                    </a:lnTo>
                    <a:lnTo>
                      <a:pt x="408" y="296"/>
                    </a:lnTo>
                    <a:lnTo>
                      <a:pt x="392" y="296"/>
                    </a:lnTo>
                    <a:lnTo>
                      <a:pt x="392" y="312"/>
                    </a:lnTo>
                    <a:lnTo>
                      <a:pt x="400" y="312"/>
                    </a:lnTo>
                    <a:lnTo>
                      <a:pt x="392" y="320"/>
                    </a:lnTo>
                    <a:lnTo>
                      <a:pt x="376" y="304"/>
                    </a:lnTo>
                    <a:lnTo>
                      <a:pt x="368" y="296"/>
                    </a:lnTo>
                    <a:lnTo>
                      <a:pt x="64" y="304"/>
                    </a:lnTo>
                    <a:lnTo>
                      <a:pt x="56" y="30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Freeform 123"/>
              <p:cNvSpPr>
                <a:spLocks/>
              </p:cNvSpPr>
              <p:nvPr/>
            </p:nvSpPr>
            <p:spPr bwMode="auto">
              <a:xfrm>
                <a:off x="4366371" y="2448426"/>
                <a:ext cx="922787" cy="747633"/>
              </a:xfrm>
              <a:custGeom>
                <a:avLst/>
                <a:gdLst>
                  <a:gd name="T0" fmla="*/ 88 w 536"/>
                  <a:gd name="T1" fmla="*/ 376 h 464"/>
                  <a:gd name="T2" fmla="*/ 88 w 536"/>
                  <a:gd name="T3" fmla="*/ 160 h 464"/>
                  <a:gd name="T4" fmla="*/ 72 w 536"/>
                  <a:gd name="T5" fmla="*/ 160 h 464"/>
                  <a:gd name="T6" fmla="*/ 64 w 536"/>
                  <a:gd name="T7" fmla="*/ 144 h 464"/>
                  <a:gd name="T8" fmla="*/ 64 w 536"/>
                  <a:gd name="T9" fmla="*/ 128 h 464"/>
                  <a:gd name="T10" fmla="*/ 48 w 536"/>
                  <a:gd name="T11" fmla="*/ 120 h 464"/>
                  <a:gd name="T12" fmla="*/ 48 w 536"/>
                  <a:gd name="T13" fmla="*/ 112 h 464"/>
                  <a:gd name="T14" fmla="*/ 64 w 536"/>
                  <a:gd name="T15" fmla="*/ 96 h 464"/>
                  <a:gd name="T16" fmla="*/ 56 w 536"/>
                  <a:gd name="T17" fmla="*/ 88 h 464"/>
                  <a:gd name="T18" fmla="*/ 48 w 536"/>
                  <a:gd name="T19" fmla="*/ 88 h 464"/>
                  <a:gd name="T20" fmla="*/ 40 w 536"/>
                  <a:gd name="T21" fmla="*/ 80 h 464"/>
                  <a:gd name="T22" fmla="*/ 32 w 536"/>
                  <a:gd name="T23" fmla="*/ 72 h 464"/>
                  <a:gd name="T24" fmla="*/ 16 w 536"/>
                  <a:gd name="T25" fmla="*/ 48 h 464"/>
                  <a:gd name="T26" fmla="*/ 8 w 536"/>
                  <a:gd name="T27" fmla="*/ 40 h 464"/>
                  <a:gd name="T28" fmla="*/ 0 w 536"/>
                  <a:gd name="T29" fmla="*/ 8 h 464"/>
                  <a:gd name="T30" fmla="*/ 304 w 536"/>
                  <a:gd name="T31" fmla="*/ 0 h 464"/>
                  <a:gd name="T32" fmla="*/ 312 w 536"/>
                  <a:gd name="T33" fmla="*/ 8 h 464"/>
                  <a:gd name="T34" fmla="*/ 328 w 536"/>
                  <a:gd name="T35" fmla="*/ 24 h 464"/>
                  <a:gd name="T36" fmla="*/ 328 w 536"/>
                  <a:gd name="T37" fmla="*/ 32 h 464"/>
                  <a:gd name="T38" fmla="*/ 320 w 536"/>
                  <a:gd name="T39" fmla="*/ 64 h 464"/>
                  <a:gd name="T40" fmla="*/ 376 w 536"/>
                  <a:gd name="T41" fmla="*/ 128 h 464"/>
                  <a:gd name="T42" fmla="*/ 392 w 536"/>
                  <a:gd name="T43" fmla="*/ 176 h 464"/>
                  <a:gd name="T44" fmla="*/ 408 w 536"/>
                  <a:gd name="T45" fmla="*/ 160 h 464"/>
                  <a:gd name="T46" fmla="*/ 440 w 536"/>
                  <a:gd name="T47" fmla="*/ 176 h 464"/>
                  <a:gd name="T48" fmla="*/ 432 w 536"/>
                  <a:gd name="T49" fmla="*/ 200 h 464"/>
                  <a:gd name="T50" fmla="*/ 424 w 536"/>
                  <a:gd name="T51" fmla="*/ 224 h 464"/>
                  <a:gd name="T52" fmla="*/ 424 w 536"/>
                  <a:gd name="T53" fmla="*/ 240 h 464"/>
                  <a:gd name="T54" fmla="*/ 456 w 536"/>
                  <a:gd name="T55" fmla="*/ 264 h 464"/>
                  <a:gd name="T56" fmla="*/ 456 w 536"/>
                  <a:gd name="T57" fmla="*/ 264 h 464"/>
                  <a:gd name="T58" fmla="*/ 456 w 536"/>
                  <a:gd name="T59" fmla="*/ 272 h 464"/>
                  <a:gd name="T60" fmla="*/ 472 w 536"/>
                  <a:gd name="T61" fmla="*/ 272 h 464"/>
                  <a:gd name="T62" fmla="*/ 480 w 536"/>
                  <a:gd name="T63" fmla="*/ 280 h 464"/>
                  <a:gd name="T64" fmla="*/ 496 w 536"/>
                  <a:gd name="T65" fmla="*/ 288 h 464"/>
                  <a:gd name="T66" fmla="*/ 496 w 536"/>
                  <a:gd name="T67" fmla="*/ 304 h 464"/>
                  <a:gd name="T68" fmla="*/ 504 w 536"/>
                  <a:gd name="T69" fmla="*/ 320 h 464"/>
                  <a:gd name="T70" fmla="*/ 496 w 536"/>
                  <a:gd name="T71" fmla="*/ 336 h 464"/>
                  <a:gd name="T72" fmla="*/ 504 w 536"/>
                  <a:gd name="T73" fmla="*/ 344 h 464"/>
                  <a:gd name="T74" fmla="*/ 512 w 536"/>
                  <a:gd name="T75" fmla="*/ 352 h 464"/>
                  <a:gd name="T76" fmla="*/ 512 w 536"/>
                  <a:gd name="T77" fmla="*/ 360 h 464"/>
                  <a:gd name="T78" fmla="*/ 512 w 536"/>
                  <a:gd name="T79" fmla="*/ 352 h 464"/>
                  <a:gd name="T80" fmla="*/ 512 w 536"/>
                  <a:gd name="T81" fmla="*/ 344 h 464"/>
                  <a:gd name="T82" fmla="*/ 520 w 536"/>
                  <a:gd name="T83" fmla="*/ 352 h 464"/>
                  <a:gd name="T84" fmla="*/ 528 w 536"/>
                  <a:gd name="T85" fmla="*/ 360 h 464"/>
                  <a:gd name="T86" fmla="*/ 536 w 536"/>
                  <a:gd name="T87" fmla="*/ 368 h 464"/>
                  <a:gd name="T88" fmla="*/ 528 w 536"/>
                  <a:gd name="T89" fmla="*/ 368 h 464"/>
                  <a:gd name="T90" fmla="*/ 528 w 536"/>
                  <a:gd name="T91" fmla="*/ 400 h 464"/>
                  <a:gd name="T92" fmla="*/ 520 w 536"/>
                  <a:gd name="T93" fmla="*/ 400 h 464"/>
                  <a:gd name="T94" fmla="*/ 504 w 536"/>
                  <a:gd name="T95" fmla="*/ 408 h 464"/>
                  <a:gd name="T96" fmla="*/ 496 w 536"/>
                  <a:gd name="T97" fmla="*/ 432 h 464"/>
                  <a:gd name="T98" fmla="*/ 496 w 536"/>
                  <a:gd name="T99" fmla="*/ 440 h 464"/>
                  <a:gd name="T100" fmla="*/ 488 w 536"/>
                  <a:gd name="T101" fmla="*/ 440 h 464"/>
                  <a:gd name="T102" fmla="*/ 496 w 536"/>
                  <a:gd name="T103" fmla="*/ 448 h 464"/>
                  <a:gd name="T104" fmla="*/ 496 w 536"/>
                  <a:gd name="T105" fmla="*/ 448 h 464"/>
                  <a:gd name="T106" fmla="*/ 488 w 536"/>
                  <a:gd name="T107" fmla="*/ 464 h 464"/>
                  <a:gd name="T108" fmla="*/ 440 w 536"/>
                  <a:gd name="T109" fmla="*/ 464 h 464"/>
                  <a:gd name="T110" fmla="*/ 440 w 536"/>
                  <a:gd name="T111" fmla="*/ 464 h 464"/>
                  <a:gd name="T112" fmla="*/ 456 w 536"/>
                  <a:gd name="T113" fmla="*/ 432 h 464"/>
                  <a:gd name="T114" fmla="*/ 448 w 536"/>
                  <a:gd name="T115" fmla="*/ 416 h 464"/>
                  <a:gd name="T116" fmla="*/ 440 w 536"/>
                  <a:gd name="T117" fmla="*/ 416 h 464"/>
                  <a:gd name="T118" fmla="*/ 96 w 536"/>
                  <a:gd name="T119" fmla="*/ 432 h 46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36"/>
                  <a:gd name="T181" fmla="*/ 0 h 464"/>
                  <a:gd name="T182" fmla="*/ 536 w 536"/>
                  <a:gd name="T183" fmla="*/ 464 h 46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36" h="464">
                    <a:moveTo>
                      <a:pt x="96" y="432"/>
                    </a:moveTo>
                    <a:lnTo>
                      <a:pt x="88" y="376"/>
                    </a:lnTo>
                    <a:lnTo>
                      <a:pt x="88" y="160"/>
                    </a:lnTo>
                    <a:lnTo>
                      <a:pt x="72" y="160"/>
                    </a:lnTo>
                    <a:lnTo>
                      <a:pt x="64" y="144"/>
                    </a:lnTo>
                    <a:lnTo>
                      <a:pt x="64" y="136"/>
                    </a:lnTo>
                    <a:lnTo>
                      <a:pt x="64" y="128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64" y="104"/>
                    </a:lnTo>
                    <a:lnTo>
                      <a:pt x="64" y="96"/>
                    </a:lnTo>
                    <a:lnTo>
                      <a:pt x="64" y="88"/>
                    </a:lnTo>
                    <a:lnTo>
                      <a:pt x="56" y="88"/>
                    </a:lnTo>
                    <a:lnTo>
                      <a:pt x="56" y="80"/>
                    </a:lnTo>
                    <a:lnTo>
                      <a:pt x="48" y="88"/>
                    </a:lnTo>
                    <a:lnTo>
                      <a:pt x="40" y="80"/>
                    </a:lnTo>
                    <a:lnTo>
                      <a:pt x="24" y="72"/>
                    </a:lnTo>
                    <a:lnTo>
                      <a:pt x="32" y="72"/>
                    </a:lnTo>
                    <a:lnTo>
                      <a:pt x="16" y="48"/>
                    </a:lnTo>
                    <a:lnTo>
                      <a:pt x="8" y="40"/>
                    </a:lnTo>
                    <a:lnTo>
                      <a:pt x="8" y="32"/>
                    </a:lnTo>
                    <a:lnTo>
                      <a:pt x="0" y="8"/>
                    </a:lnTo>
                    <a:lnTo>
                      <a:pt x="304" y="0"/>
                    </a:lnTo>
                    <a:lnTo>
                      <a:pt x="312" y="8"/>
                    </a:lnTo>
                    <a:lnTo>
                      <a:pt x="328" y="24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20" y="64"/>
                    </a:lnTo>
                    <a:lnTo>
                      <a:pt x="344" y="104"/>
                    </a:lnTo>
                    <a:lnTo>
                      <a:pt x="376" y="128"/>
                    </a:lnTo>
                    <a:lnTo>
                      <a:pt x="392" y="136"/>
                    </a:lnTo>
                    <a:lnTo>
                      <a:pt x="392" y="176"/>
                    </a:lnTo>
                    <a:lnTo>
                      <a:pt x="408" y="176"/>
                    </a:lnTo>
                    <a:lnTo>
                      <a:pt x="408" y="160"/>
                    </a:lnTo>
                    <a:lnTo>
                      <a:pt x="424" y="168"/>
                    </a:lnTo>
                    <a:lnTo>
                      <a:pt x="440" y="176"/>
                    </a:lnTo>
                    <a:lnTo>
                      <a:pt x="440" y="184"/>
                    </a:lnTo>
                    <a:lnTo>
                      <a:pt x="432" y="200"/>
                    </a:lnTo>
                    <a:lnTo>
                      <a:pt x="432" y="216"/>
                    </a:lnTo>
                    <a:lnTo>
                      <a:pt x="424" y="224"/>
                    </a:lnTo>
                    <a:lnTo>
                      <a:pt x="424" y="240"/>
                    </a:lnTo>
                    <a:lnTo>
                      <a:pt x="432" y="256"/>
                    </a:lnTo>
                    <a:lnTo>
                      <a:pt x="456" y="264"/>
                    </a:lnTo>
                    <a:lnTo>
                      <a:pt x="456" y="272"/>
                    </a:lnTo>
                    <a:lnTo>
                      <a:pt x="472" y="272"/>
                    </a:lnTo>
                    <a:lnTo>
                      <a:pt x="480" y="280"/>
                    </a:lnTo>
                    <a:lnTo>
                      <a:pt x="496" y="288"/>
                    </a:lnTo>
                    <a:lnTo>
                      <a:pt x="496" y="304"/>
                    </a:lnTo>
                    <a:lnTo>
                      <a:pt x="504" y="320"/>
                    </a:lnTo>
                    <a:lnTo>
                      <a:pt x="496" y="328"/>
                    </a:lnTo>
                    <a:lnTo>
                      <a:pt x="496" y="336"/>
                    </a:lnTo>
                    <a:lnTo>
                      <a:pt x="504" y="344"/>
                    </a:lnTo>
                    <a:lnTo>
                      <a:pt x="512" y="352"/>
                    </a:lnTo>
                    <a:lnTo>
                      <a:pt x="512" y="360"/>
                    </a:lnTo>
                    <a:lnTo>
                      <a:pt x="512" y="352"/>
                    </a:lnTo>
                    <a:lnTo>
                      <a:pt x="512" y="344"/>
                    </a:lnTo>
                    <a:lnTo>
                      <a:pt x="520" y="344"/>
                    </a:lnTo>
                    <a:lnTo>
                      <a:pt x="520" y="352"/>
                    </a:lnTo>
                    <a:lnTo>
                      <a:pt x="528" y="360"/>
                    </a:lnTo>
                    <a:lnTo>
                      <a:pt x="536" y="368"/>
                    </a:lnTo>
                    <a:lnTo>
                      <a:pt x="528" y="368"/>
                    </a:lnTo>
                    <a:lnTo>
                      <a:pt x="528" y="400"/>
                    </a:lnTo>
                    <a:lnTo>
                      <a:pt x="520" y="400"/>
                    </a:lnTo>
                    <a:lnTo>
                      <a:pt x="504" y="408"/>
                    </a:lnTo>
                    <a:lnTo>
                      <a:pt x="496" y="432"/>
                    </a:lnTo>
                    <a:lnTo>
                      <a:pt x="496" y="440"/>
                    </a:lnTo>
                    <a:lnTo>
                      <a:pt x="488" y="440"/>
                    </a:lnTo>
                    <a:lnTo>
                      <a:pt x="496" y="440"/>
                    </a:lnTo>
                    <a:lnTo>
                      <a:pt x="496" y="448"/>
                    </a:lnTo>
                    <a:lnTo>
                      <a:pt x="504" y="448"/>
                    </a:lnTo>
                    <a:lnTo>
                      <a:pt x="496" y="448"/>
                    </a:lnTo>
                    <a:lnTo>
                      <a:pt x="488" y="464"/>
                    </a:lnTo>
                    <a:lnTo>
                      <a:pt x="440" y="464"/>
                    </a:lnTo>
                    <a:lnTo>
                      <a:pt x="448" y="440"/>
                    </a:lnTo>
                    <a:lnTo>
                      <a:pt x="456" y="432"/>
                    </a:lnTo>
                    <a:lnTo>
                      <a:pt x="456" y="424"/>
                    </a:lnTo>
                    <a:lnTo>
                      <a:pt x="448" y="416"/>
                    </a:lnTo>
                    <a:lnTo>
                      <a:pt x="440" y="416"/>
                    </a:lnTo>
                    <a:lnTo>
                      <a:pt x="96" y="4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Freeform 124"/>
              <p:cNvSpPr>
                <a:spLocks/>
              </p:cNvSpPr>
              <p:nvPr/>
            </p:nvSpPr>
            <p:spPr bwMode="auto">
              <a:xfrm>
                <a:off x="4531517" y="3118718"/>
                <a:ext cx="688106" cy="592950"/>
              </a:xfrm>
              <a:custGeom>
                <a:avLst/>
                <a:gdLst>
                  <a:gd name="T0" fmla="*/ 296 w 400"/>
                  <a:gd name="T1" fmla="*/ 344 h 368"/>
                  <a:gd name="T2" fmla="*/ 296 w 400"/>
                  <a:gd name="T3" fmla="*/ 336 h 368"/>
                  <a:gd name="T4" fmla="*/ 296 w 400"/>
                  <a:gd name="T5" fmla="*/ 336 h 368"/>
                  <a:gd name="T6" fmla="*/ 288 w 400"/>
                  <a:gd name="T7" fmla="*/ 312 h 368"/>
                  <a:gd name="T8" fmla="*/ 280 w 400"/>
                  <a:gd name="T9" fmla="*/ 304 h 368"/>
                  <a:gd name="T10" fmla="*/ 288 w 400"/>
                  <a:gd name="T11" fmla="*/ 296 h 368"/>
                  <a:gd name="T12" fmla="*/ 288 w 400"/>
                  <a:gd name="T13" fmla="*/ 288 h 368"/>
                  <a:gd name="T14" fmla="*/ 296 w 400"/>
                  <a:gd name="T15" fmla="*/ 288 h 368"/>
                  <a:gd name="T16" fmla="*/ 288 w 400"/>
                  <a:gd name="T17" fmla="*/ 280 h 368"/>
                  <a:gd name="T18" fmla="*/ 296 w 400"/>
                  <a:gd name="T19" fmla="*/ 280 h 368"/>
                  <a:gd name="T20" fmla="*/ 296 w 400"/>
                  <a:gd name="T21" fmla="*/ 272 h 368"/>
                  <a:gd name="T22" fmla="*/ 296 w 400"/>
                  <a:gd name="T23" fmla="*/ 256 h 368"/>
                  <a:gd name="T24" fmla="*/ 304 w 400"/>
                  <a:gd name="T25" fmla="*/ 248 h 368"/>
                  <a:gd name="T26" fmla="*/ 304 w 400"/>
                  <a:gd name="T27" fmla="*/ 248 h 368"/>
                  <a:gd name="T28" fmla="*/ 312 w 400"/>
                  <a:gd name="T29" fmla="*/ 240 h 368"/>
                  <a:gd name="T30" fmla="*/ 312 w 400"/>
                  <a:gd name="T31" fmla="*/ 232 h 368"/>
                  <a:gd name="T32" fmla="*/ 328 w 400"/>
                  <a:gd name="T33" fmla="*/ 216 h 368"/>
                  <a:gd name="T34" fmla="*/ 328 w 400"/>
                  <a:gd name="T35" fmla="*/ 216 h 368"/>
                  <a:gd name="T36" fmla="*/ 336 w 400"/>
                  <a:gd name="T37" fmla="*/ 208 h 368"/>
                  <a:gd name="T38" fmla="*/ 336 w 400"/>
                  <a:gd name="T39" fmla="*/ 184 h 368"/>
                  <a:gd name="T40" fmla="*/ 344 w 400"/>
                  <a:gd name="T41" fmla="*/ 176 h 368"/>
                  <a:gd name="T42" fmla="*/ 352 w 400"/>
                  <a:gd name="T43" fmla="*/ 168 h 368"/>
                  <a:gd name="T44" fmla="*/ 360 w 400"/>
                  <a:gd name="T45" fmla="*/ 152 h 368"/>
                  <a:gd name="T46" fmla="*/ 352 w 400"/>
                  <a:gd name="T47" fmla="*/ 152 h 368"/>
                  <a:gd name="T48" fmla="*/ 360 w 400"/>
                  <a:gd name="T49" fmla="*/ 144 h 368"/>
                  <a:gd name="T50" fmla="*/ 368 w 400"/>
                  <a:gd name="T51" fmla="*/ 136 h 368"/>
                  <a:gd name="T52" fmla="*/ 368 w 400"/>
                  <a:gd name="T53" fmla="*/ 120 h 368"/>
                  <a:gd name="T54" fmla="*/ 368 w 400"/>
                  <a:gd name="T55" fmla="*/ 112 h 368"/>
                  <a:gd name="T56" fmla="*/ 384 w 400"/>
                  <a:gd name="T57" fmla="*/ 88 h 368"/>
                  <a:gd name="T58" fmla="*/ 376 w 400"/>
                  <a:gd name="T59" fmla="*/ 80 h 368"/>
                  <a:gd name="T60" fmla="*/ 384 w 400"/>
                  <a:gd name="T61" fmla="*/ 80 h 368"/>
                  <a:gd name="T62" fmla="*/ 400 w 400"/>
                  <a:gd name="T63" fmla="*/ 64 h 368"/>
                  <a:gd name="T64" fmla="*/ 392 w 400"/>
                  <a:gd name="T65" fmla="*/ 48 h 368"/>
                  <a:gd name="T66" fmla="*/ 344 w 400"/>
                  <a:gd name="T67" fmla="*/ 48 h 368"/>
                  <a:gd name="T68" fmla="*/ 344 w 400"/>
                  <a:gd name="T69" fmla="*/ 48 h 368"/>
                  <a:gd name="T70" fmla="*/ 360 w 400"/>
                  <a:gd name="T71" fmla="*/ 16 h 368"/>
                  <a:gd name="T72" fmla="*/ 352 w 400"/>
                  <a:gd name="T73" fmla="*/ 0 h 368"/>
                  <a:gd name="T74" fmla="*/ 344 w 400"/>
                  <a:gd name="T75" fmla="*/ 0 h 368"/>
                  <a:gd name="T76" fmla="*/ 0 w 400"/>
                  <a:gd name="T77" fmla="*/ 16 h 368"/>
                  <a:gd name="T78" fmla="*/ 0 w 400"/>
                  <a:gd name="T79" fmla="*/ 16 h 368"/>
                  <a:gd name="T80" fmla="*/ 16 w 400"/>
                  <a:gd name="T81" fmla="*/ 128 h 368"/>
                  <a:gd name="T82" fmla="*/ 8 w 400"/>
                  <a:gd name="T83" fmla="*/ 304 h 368"/>
                  <a:gd name="T84" fmla="*/ 16 w 400"/>
                  <a:gd name="T85" fmla="*/ 312 h 368"/>
                  <a:gd name="T86" fmla="*/ 48 w 400"/>
                  <a:gd name="T87" fmla="*/ 312 h 368"/>
                  <a:gd name="T88" fmla="*/ 48 w 400"/>
                  <a:gd name="T89" fmla="*/ 368 h 368"/>
                  <a:gd name="T90" fmla="*/ 288 w 400"/>
                  <a:gd name="T91" fmla="*/ 360 h 368"/>
                  <a:gd name="T92" fmla="*/ 296 w 400"/>
                  <a:gd name="T93" fmla="*/ 344 h 36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00"/>
                  <a:gd name="T142" fmla="*/ 0 h 368"/>
                  <a:gd name="T143" fmla="*/ 400 w 400"/>
                  <a:gd name="T144" fmla="*/ 368 h 36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00" h="368">
                    <a:moveTo>
                      <a:pt x="296" y="344"/>
                    </a:moveTo>
                    <a:lnTo>
                      <a:pt x="296" y="344"/>
                    </a:lnTo>
                    <a:lnTo>
                      <a:pt x="296" y="336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0" y="304"/>
                    </a:lnTo>
                    <a:lnTo>
                      <a:pt x="288" y="296"/>
                    </a:lnTo>
                    <a:lnTo>
                      <a:pt x="288" y="288"/>
                    </a:lnTo>
                    <a:lnTo>
                      <a:pt x="296" y="288"/>
                    </a:lnTo>
                    <a:lnTo>
                      <a:pt x="288" y="280"/>
                    </a:lnTo>
                    <a:lnTo>
                      <a:pt x="296" y="280"/>
                    </a:lnTo>
                    <a:lnTo>
                      <a:pt x="296" y="272"/>
                    </a:lnTo>
                    <a:lnTo>
                      <a:pt x="296" y="264"/>
                    </a:lnTo>
                    <a:lnTo>
                      <a:pt x="296" y="256"/>
                    </a:lnTo>
                    <a:lnTo>
                      <a:pt x="304" y="256"/>
                    </a:lnTo>
                    <a:lnTo>
                      <a:pt x="304" y="248"/>
                    </a:lnTo>
                    <a:lnTo>
                      <a:pt x="312" y="240"/>
                    </a:lnTo>
                    <a:lnTo>
                      <a:pt x="312" y="232"/>
                    </a:lnTo>
                    <a:lnTo>
                      <a:pt x="328" y="216"/>
                    </a:lnTo>
                    <a:lnTo>
                      <a:pt x="336" y="208"/>
                    </a:lnTo>
                    <a:lnTo>
                      <a:pt x="336" y="184"/>
                    </a:lnTo>
                    <a:lnTo>
                      <a:pt x="344" y="176"/>
                    </a:lnTo>
                    <a:lnTo>
                      <a:pt x="352" y="168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60" y="144"/>
                    </a:lnTo>
                    <a:lnTo>
                      <a:pt x="368" y="144"/>
                    </a:lnTo>
                    <a:lnTo>
                      <a:pt x="368" y="136"/>
                    </a:lnTo>
                    <a:lnTo>
                      <a:pt x="368" y="128"/>
                    </a:lnTo>
                    <a:lnTo>
                      <a:pt x="368" y="120"/>
                    </a:lnTo>
                    <a:lnTo>
                      <a:pt x="368" y="112"/>
                    </a:lnTo>
                    <a:lnTo>
                      <a:pt x="376" y="96"/>
                    </a:lnTo>
                    <a:lnTo>
                      <a:pt x="384" y="88"/>
                    </a:lnTo>
                    <a:lnTo>
                      <a:pt x="384" y="80"/>
                    </a:lnTo>
                    <a:lnTo>
                      <a:pt x="376" y="80"/>
                    </a:lnTo>
                    <a:lnTo>
                      <a:pt x="384" y="80"/>
                    </a:lnTo>
                    <a:lnTo>
                      <a:pt x="384" y="72"/>
                    </a:lnTo>
                    <a:lnTo>
                      <a:pt x="400" y="64"/>
                    </a:lnTo>
                    <a:lnTo>
                      <a:pt x="400" y="56"/>
                    </a:lnTo>
                    <a:lnTo>
                      <a:pt x="392" y="48"/>
                    </a:lnTo>
                    <a:lnTo>
                      <a:pt x="344" y="48"/>
                    </a:lnTo>
                    <a:lnTo>
                      <a:pt x="352" y="24"/>
                    </a:lnTo>
                    <a:lnTo>
                      <a:pt x="360" y="16"/>
                    </a:lnTo>
                    <a:lnTo>
                      <a:pt x="360" y="8"/>
                    </a:lnTo>
                    <a:lnTo>
                      <a:pt x="352" y="0"/>
                    </a:lnTo>
                    <a:lnTo>
                      <a:pt x="344" y="0"/>
                    </a:lnTo>
                    <a:lnTo>
                      <a:pt x="0" y="16"/>
                    </a:lnTo>
                    <a:lnTo>
                      <a:pt x="16" y="128"/>
                    </a:lnTo>
                    <a:lnTo>
                      <a:pt x="8" y="304"/>
                    </a:lnTo>
                    <a:lnTo>
                      <a:pt x="16" y="312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8" y="368"/>
                    </a:lnTo>
                    <a:lnTo>
                      <a:pt x="288" y="360"/>
                    </a:lnTo>
                    <a:lnTo>
                      <a:pt x="296" y="34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Freeform 125"/>
              <p:cNvSpPr>
                <a:spLocks/>
              </p:cNvSpPr>
              <p:nvPr/>
            </p:nvSpPr>
            <p:spPr bwMode="auto">
              <a:xfrm>
                <a:off x="4614089" y="3699458"/>
                <a:ext cx="770679" cy="644512"/>
              </a:xfrm>
              <a:custGeom>
                <a:avLst/>
                <a:gdLst>
                  <a:gd name="T0" fmla="*/ 40 w 448"/>
                  <a:gd name="T1" fmla="*/ 264 h 400"/>
                  <a:gd name="T2" fmla="*/ 48 w 448"/>
                  <a:gd name="T3" fmla="*/ 208 h 400"/>
                  <a:gd name="T4" fmla="*/ 24 w 448"/>
                  <a:gd name="T5" fmla="*/ 160 h 400"/>
                  <a:gd name="T6" fmla="*/ 8 w 448"/>
                  <a:gd name="T7" fmla="*/ 104 h 400"/>
                  <a:gd name="T8" fmla="*/ 240 w 448"/>
                  <a:gd name="T9" fmla="*/ 0 h 400"/>
                  <a:gd name="T10" fmla="*/ 248 w 448"/>
                  <a:gd name="T11" fmla="*/ 8 h 400"/>
                  <a:gd name="T12" fmla="*/ 256 w 448"/>
                  <a:gd name="T13" fmla="*/ 24 h 400"/>
                  <a:gd name="T14" fmla="*/ 256 w 448"/>
                  <a:gd name="T15" fmla="*/ 40 h 400"/>
                  <a:gd name="T16" fmla="*/ 256 w 448"/>
                  <a:gd name="T17" fmla="*/ 56 h 400"/>
                  <a:gd name="T18" fmla="*/ 264 w 448"/>
                  <a:gd name="T19" fmla="*/ 64 h 400"/>
                  <a:gd name="T20" fmla="*/ 256 w 448"/>
                  <a:gd name="T21" fmla="*/ 80 h 400"/>
                  <a:gd name="T22" fmla="*/ 248 w 448"/>
                  <a:gd name="T23" fmla="*/ 96 h 400"/>
                  <a:gd name="T24" fmla="*/ 240 w 448"/>
                  <a:gd name="T25" fmla="*/ 112 h 400"/>
                  <a:gd name="T26" fmla="*/ 232 w 448"/>
                  <a:gd name="T27" fmla="*/ 144 h 400"/>
                  <a:gd name="T28" fmla="*/ 224 w 448"/>
                  <a:gd name="T29" fmla="*/ 160 h 400"/>
                  <a:gd name="T30" fmla="*/ 224 w 448"/>
                  <a:gd name="T31" fmla="*/ 168 h 400"/>
                  <a:gd name="T32" fmla="*/ 216 w 448"/>
                  <a:gd name="T33" fmla="*/ 192 h 400"/>
                  <a:gd name="T34" fmla="*/ 376 w 448"/>
                  <a:gd name="T35" fmla="*/ 192 h 400"/>
                  <a:gd name="T36" fmla="*/ 376 w 448"/>
                  <a:gd name="T37" fmla="*/ 240 h 400"/>
                  <a:gd name="T38" fmla="*/ 384 w 448"/>
                  <a:gd name="T39" fmla="*/ 280 h 400"/>
                  <a:gd name="T40" fmla="*/ 360 w 448"/>
                  <a:gd name="T41" fmla="*/ 264 h 400"/>
                  <a:gd name="T42" fmla="*/ 320 w 448"/>
                  <a:gd name="T43" fmla="*/ 288 h 400"/>
                  <a:gd name="T44" fmla="*/ 376 w 448"/>
                  <a:gd name="T45" fmla="*/ 288 h 400"/>
                  <a:gd name="T46" fmla="*/ 392 w 448"/>
                  <a:gd name="T47" fmla="*/ 288 h 400"/>
                  <a:gd name="T48" fmla="*/ 376 w 448"/>
                  <a:gd name="T49" fmla="*/ 304 h 400"/>
                  <a:gd name="T50" fmla="*/ 400 w 448"/>
                  <a:gd name="T51" fmla="*/ 304 h 400"/>
                  <a:gd name="T52" fmla="*/ 408 w 448"/>
                  <a:gd name="T53" fmla="*/ 288 h 400"/>
                  <a:gd name="T54" fmla="*/ 408 w 448"/>
                  <a:gd name="T55" fmla="*/ 296 h 400"/>
                  <a:gd name="T56" fmla="*/ 424 w 448"/>
                  <a:gd name="T57" fmla="*/ 312 h 400"/>
                  <a:gd name="T58" fmla="*/ 408 w 448"/>
                  <a:gd name="T59" fmla="*/ 320 h 400"/>
                  <a:gd name="T60" fmla="*/ 392 w 448"/>
                  <a:gd name="T61" fmla="*/ 344 h 400"/>
                  <a:gd name="T62" fmla="*/ 408 w 448"/>
                  <a:gd name="T63" fmla="*/ 360 h 400"/>
                  <a:gd name="T64" fmla="*/ 440 w 448"/>
                  <a:gd name="T65" fmla="*/ 368 h 400"/>
                  <a:gd name="T66" fmla="*/ 448 w 448"/>
                  <a:gd name="T67" fmla="*/ 376 h 400"/>
                  <a:gd name="T68" fmla="*/ 440 w 448"/>
                  <a:gd name="T69" fmla="*/ 392 h 400"/>
                  <a:gd name="T70" fmla="*/ 424 w 448"/>
                  <a:gd name="T71" fmla="*/ 392 h 400"/>
                  <a:gd name="T72" fmla="*/ 416 w 448"/>
                  <a:gd name="T73" fmla="*/ 376 h 400"/>
                  <a:gd name="T74" fmla="*/ 384 w 448"/>
                  <a:gd name="T75" fmla="*/ 368 h 400"/>
                  <a:gd name="T76" fmla="*/ 368 w 448"/>
                  <a:gd name="T77" fmla="*/ 352 h 400"/>
                  <a:gd name="T78" fmla="*/ 360 w 448"/>
                  <a:gd name="T79" fmla="*/ 360 h 400"/>
                  <a:gd name="T80" fmla="*/ 352 w 448"/>
                  <a:gd name="T81" fmla="*/ 368 h 400"/>
                  <a:gd name="T82" fmla="*/ 352 w 448"/>
                  <a:gd name="T83" fmla="*/ 392 h 400"/>
                  <a:gd name="T84" fmla="*/ 328 w 448"/>
                  <a:gd name="T85" fmla="*/ 368 h 400"/>
                  <a:gd name="T86" fmla="*/ 312 w 448"/>
                  <a:gd name="T87" fmla="*/ 368 h 400"/>
                  <a:gd name="T88" fmla="*/ 288 w 448"/>
                  <a:gd name="T89" fmla="*/ 392 h 400"/>
                  <a:gd name="T90" fmla="*/ 296 w 448"/>
                  <a:gd name="T91" fmla="*/ 376 h 400"/>
                  <a:gd name="T92" fmla="*/ 264 w 448"/>
                  <a:gd name="T93" fmla="*/ 384 h 400"/>
                  <a:gd name="T94" fmla="*/ 248 w 448"/>
                  <a:gd name="T95" fmla="*/ 352 h 400"/>
                  <a:gd name="T96" fmla="*/ 224 w 448"/>
                  <a:gd name="T97" fmla="*/ 352 h 400"/>
                  <a:gd name="T98" fmla="*/ 216 w 448"/>
                  <a:gd name="T99" fmla="*/ 328 h 400"/>
                  <a:gd name="T100" fmla="*/ 200 w 448"/>
                  <a:gd name="T101" fmla="*/ 320 h 400"/>
                  <a:gd name="T102" fmla="*/ 168 w 448"/>
                  <a:gd name="T103" fmla="*/ 336 h 400"/>
                  <a:gd name="T104" fmla="*/ 184 w 448"/>
                  <a:gd name="T105" fmla="*/ 352 h 400"/>
                  <a:gd name="T106" fmla="*/ 88 w 448"/>
                  <a:gd name="T107" fmla="*/ 336 h 400"/>
                  <a:gd name="T108" fmla="*/ 72 w 448"/>
                  <a:gd name="T109" fmla="*/ 328 h 400"/>
                  <a:gd name="T110" fmla="*/ 64 w 448"/>
                  <a:gd name="T111" fmla="*/ 312 h 400"/>
                  <a:gd name="T112" fmla="*/ 64 w 448"/>
                  <a:gd name="T113" fmla="*/ 328 h 400"/>
                  <a:gd name="T114" fmla="*/ 64 w 448"/>
                  <a:gd name="T115" fmla="*/ 336 h 400"/>
                  <a:gd name="T116" fmla="*/ 24 w 448"/>
                  <a:gd name="T117" fmla="*/ 336 h 400"/>
                  <a:gd name="T118" fmla="*/ 40 w 448"/>
                  <a:gd name="T119" fmla="*/ 304 h 40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448"/>
                  <a:gd name="T181" fmla="*/ 0 h 400"/>
                  <a:gd name="T182" fmla="*/ 448 w 448"/>
                  <a:gd name="T183" fmla="*/ 400 h 40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448" h="400">
                    <a:moveTo>
                      <a:pt x="40" y="304"/>
                    </a:moveTo>
                    <a:lnTo>
                      <a:pt x="40" y="288"/>
                    </a:lnTo>
                    <a:lnTo>
                      <a:pt x="32" y="280"/>
                    </a:lnTo>
                    <a:lnTo>
                      <a:pt x="40" y="264"/>
                    </a:lnTo>
                    <a:lnTo>
                      <a:pt x="32" y="264"/>
                    </a:lnTo>
                    <a:lnTo>
                      <a:pt x="32" y="248"/>
                    </a:lnTo>
                    <a:lnTo>
                      <a:pt x="48" y="232"/>
                    </a:lnTo>
                    <a:lnTo>
                      <a:pt x="48" y="208"/>
                    </a:lnTo>
                    <a:lnTo>
                      <a:pt x="40" y="192"/>
                    </a:lnTo>
                    <a:lnTo>
                      <a:pt x="40" y="184"/>
                    </a:lnTo>
                    <a:lnTo>
                      <a:pt x="32" y="168"/>
                    </a:lnTo>
                    <a:lnTo>
                      <a:pt x="24" y="160"/>
                    </a:lnTo>
                    <a:lnTo>
                      <a:pt x="24" y="128"/>
                    </a:lnTo>
                    <a:lnTo>
                      <a:pt x="8" y="104"/>
                    </a:lnTo>
                    <a:lnTo>
                      <a:pt x="0" y="8"/>
                    </a:lnTo>
                    <a:lnTo>
                      <a:pt x="240" y="0"/>
                    </a:lnTo>
                    <a:lnTo>
                      <a:pt x="240" y="8"/>
                    </a:lnTo>
                    <a:lnTo>
                      <a:pt x="248" y="8"/>
                    </a:lnTo>
                    <a:lnTo>
                      <a:pt x="248" y="16"/>
                    </a:lnTo>
                    <a:lnTo>
                      <a:pt x="248" y="24"/>
                    </a:lnTo>
                    <a:lnTo>
                      <a:pt x="256" y="24"/>
                    </a:lnTo>
                    <a:lnTo>
                      <a:pt x="248" y="32"/>
                    </a:lnTo>
                    <a:lnTo>
                      <a:pt x="248" y="40"/>
                    </a:lnTo>
                    <a:lnTo>
                      <a:pt x="256" y="40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64"/>
                    </a:lnTo>
                    <a:lnTo>
                      <a:pt x="264" y="64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56" y="80"/>
                    </a:lnTo>
                    <a:lnTo>
                      <a:pt x="248" y="80"/>
                    </a:lnTo>
                    <a:lnTo>
                      <a:pt x="248" y="88"/>
                    </a:lnTo>
                    <a:lnTo>
                      <a:pt x="256" y="88"/>
                    </a:lnTo>
                    <a:lnTo>
                      <a:pt x="248" y="96"/>
                    </a:lnTo>
                    <a:lnTo>
                      <a:pt x="248" y="104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32" y="136"/>
                    </a:lnTo>
                    <a:lnTo>
                      <a:pt x="224" y="144"/>
                    </a:lnTo>
                    <a:lnTo>
                      <a:pt x="232" y="144"/>
                    </a:lnTo>
                    <a:lnTo>
                      <a:pt x="224" y="152"/>
                    </a:lnTo>
                    <a:lnTo>
                      <a:pt x="224" y="160"/>
                    </a:lnTo>
                    <a:lnTo>
                      <a:pt x="216" y="168"/>
                    </a:lnTo>
                    <a:lnTo>
                      <a:pt x="224" y="168"/>
                    </a:lnTo>
                    <a:lnTo>
                      <a:pt x="224" y="176"/>
                    </a:lnTo>
                    <a:lnTo>
                      <a:pt x="208" y="184"/>
                    </a:lnTo>
                    <a:lnTo>
                      <a:pt x="208" y="192"/>
                    </a:lnTo>
                    <a:lnTo>
                      <a:pt x="216" y="192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376" y="192"/>
                    </a:lnTo>
                    <a:lnTo>
                      <a:pt x="376" y="216"/>
                    </a:lnTo>
                    <a:lnTo>
                      <a:pt x="368" y="224"/>
                    </a:lnTo>
                    <a:lnTo>
                      <a:pt x="368" y="240"/>
                    </a:lnTo>
                    <a:lnTo>
                      <a:pt x="376" y="240"/>
                    </a:lnTo>
                    <a:lnTo>
                      <a:pt x="392" y="264"/>
                    </a:lnTo>
                    <a:lnTo>
                      <a:pt x="392" y="272"/>
                    </a:lnTo>
                    <a:lnTo>
                      <a:pt x="384" y="280"/>
                    </a:lnTo>
                    <a:lnTo>
                      <a:pt x="368" y="272"/>
                    </a:lnTo>
                    <a:lnTo>
                      <a:pt x="360" y="272"/>
                    </a:lnTo>
                    <a:lnTo>
                      <a:pt x="360" y="264"/>
                    </a:lnTo>
                    <a:lnTo>
                      <a:pt x="352" y="256"/>
                    </a:lnTo>
                    <a:lnTo>
                      <a:pt x="344" y="256"/>
                    </a:lnTo>
                    <a:lnTo>
                      <a:pt x="336" y="264"/>
                    </a:lnTo>
                    <a:lnTo>
                      <a:pt x="328" y="272"/>
                    </a:lnTo>
                    <a:lnTo>
                      <a:pt x="320" y="288"/>
                    </a:lnTo>
                    <a:lnTo>
                      <a:pt x="320" y="296"/>
                    </a:lnTo>
                    <a:lnTo>
                      <a:pt x="344" y="296"/>
                    </a:lnTo>
                    <a:lnTo>
                      <a:pt x="360" y="296"/>
                    </a:lnTo>
                    <a:lnTo>
                      <a:pt x="368" y="288"/>
                    </a:lnTo>
                    <a:lnTo>
                      <a:pt x="376" y="288"/>
                    </a:lnTo>
                    <a:lnTo>
                      <a:pt x="384" y="280"/>
                    </a:lnTo>
                    <a:lnTo>
                      <a:pt x="392" y="288"/>
                    </a:lnTo>
                    <a:lnTo>
                      <a:pt x="384" y="296"/>
                    </a:lnTo>
                    <a:lnTo>
                      <a:pt x="376" y="296"/>
                    </a:lnTo>
                    <a:lnTo>
                      <a:pt x="376" y="304"/>
                    </a:lnTo>
                    <a:lnTo>
                      <a:pt x="384" y="304"/>
                    </a:lnTo>
                    <a:lnTo>
                      <a:pt x="392" y="304"/>
                    </a:lnTo>
                    <a:lnTo>
                      <a:pt x="400" y="304"/>
                    </a:lnTo>
                    <a:lnTo>
                      <a:pt x="400" y="296"/>
                    </a:lnTo>
                    <a:lnTo>
                      <a:pt x="408" y="288"/>
                    </a:lnTo>
                    <a:lnTo>
                      <a:pt x="408" y="296"/>
                    </a:lnTo>
                    <a:lnTo>
                      <a:pt x="416" y="296"/>
                    </a:lnTo>
                    <a:lnTo>
                      <a:pt x="408" y="312"/>
                    </a:lnTo>
                    <a:lnTo>
                      <a:pt x="416" y="312"/>
                    </a:lnTo>
                    <a:lnTo>
                      <a:pt x="424" y="312"/>
                    </a:lnTo>
                    <a:lnTo>
                      <a:pt x="424" y="320"/>
                    </a:lnTo>
                    <a:lnTo>
                      <a:pt x="408" y="320"/>
                    </a:lnTo>
                    <a:lnTo>
                      <a:pt x="392" y="320"/>
                    </a:lnTo>
                    <a:lnTo>
                      <a:pt x="392" y="336"/>
                    </a:lnTo>
                    <a:lnTo>
                      <a:pt x="392" y="344"/>
                    </a:lnTo>
                    <a:lnTo>
                      <a:pt x="392" y="352"/>
                    </a:lnTo>
                    <a:lnTo>
                      <a:pt x="400" y="352"/>
                    </a:lnTo>
                    <a:lnTo>
                      <a:pt x="408" y="352"/>
                    </a:lnTo>
                    <a:lnTo>
                      <a:pt x="408" y="360"/>
                    </a:lnTo>
                    <a:lnTo>
                      <a:pt x="424" y="360"/>
                    </a:lnTo>
                    <a:lnTo>
                      <a:pt x="440" y="368"/>
                    </a:lnTo>
                    <a:lnTo>
                      <a:pt x="440" y="376"/>
                    </a:lnTo>
                    <a:lnTo>
                      <a:pt x="448" y="376"/>
                    </a:lnTo>
                    <a:lnTo>
                      <a:pt x="448" y="384"/>
                    </a:lnTo>
                    <a:lnTo>
                      <a:pt x="440" y="384"/>
                    </a:lnTo>
                    <a:lnTo>
                      <a:pt x="440" y="392"/>
                    </a:lnTo>
                    <a:lnTo>
                      <a:pt x="432" y="384"/>
                    </a:lnTo>
                    <a:lnTo>
                      <a:pt x="424" y="400"/>
                    </a:lnTo>
                    <a:lnTo>
                      <a:pt x="424" y="392"/>
                    </a:lnTo>
                    <a:lnTo>
                      <a:pt x="424" y="384"/>
                    </a:lnTo>
                    <a:lnTo>
                      <a:pt x="416" y="376"/>
                    </a:lnTo>
                    <a:lnTo>
                      <a:pt x="400" y="368"/>
                    </a:lnTo>
                    <a:lnTo>
                      <a:pt x="384" y="368"/>
                    </a:lnTo>
                    <a:lnTo>
                      <a:pt x="384" y="360"/>
                    </a:lnTo>
                    <a:lnTo>
                      <a:pt x="376" y="352"/>
                    </a:lnTo>
                    <a:lnTo>
                      <a:pt x="368" y="352"/>
                    </a:lnTo>
                    <a:lnTo>
                      <a:pt x="352" y="344"/>
                    </a:lnTo>
                    <a:lnTo>
                      <a:pt x="360" y="360"/>
                    </a:lnTo>
                    <a:lnTo>
                      <a:pt x="360" y="368"/>
                    </a:lnTo>
                    <a:lnTo>
                      <a:pt x="360" y="360"/>
                    </a:lnTo>
                    <a:lnTo>
                      <a:pt x="352" y="360"/>
                    </a:lnTo>
                    <a:lnTo>
                      <a:pt x="352" y="368"/>
                    </a:lnTo>
                    <a:lnTo>
                      <a:pt x="352" y="376"/>
                    </a:lnTo>
                    <a:lnTo>
                      <a:pt x="360" y="384"/>
                    </a:lnTo>
                    <a:lnTo>
                      <a:pt x="352" y="392"/>
                    </a:lnTo>
                    <a:lnTo>
                      <a:pt x="344" y="392"/>
                    </a:lnTo>
                    <a:lnTo>
                      <a:pt x="344" y="384"/>
                    </a:lnTo>
                    <a:lnTo>
                      <a:pt x="336" y="368"/>
                    </a:lnTo>
                    <a:lnTo>
                      <a:pt x="328" y="368"/>
                    </a:lnTo>
                    <a:lnTo>
                      <a:pt x="320" y="376"/>
                    </a:lnTo>
                    <a:lnTo>
                      <a:pt x="312" y="368"/>
                    </a:lnTo>
                    <a:lnTo>
                      <a:pt x="312" y="376"/>
                    </a:lnTo>
                    <a:lnTo>
                      <a:pt x="304" y="392"/>
                    </a:lnTo>
                    <a:lnTo>
                      <a:pt x="296" y="392"/>
                    </a:lnTo>
                    <a:lnTo>
                      <a:pt x="288" y="392"/>
                    </a:lnTo>
                    <a:lnTo>
                      <a:pt x="288" y="384"/>
                    </a:lnTo>
                    <a:lnTo>
                      <a:pt x="288" y="376"/>
                    </a:lnTo>
                    <a:lnTo>
                      <a:pt x="296" y="376"/>
                    </a:lnTo>
                    <a:lnTo>
                      <a:pt x="280" y="376"/>
                    </a:lnTo>
                    <a:lnTo>
                      <a:pt x="280" y="384"/>
                    </a:lnTo>
                    <a:lnTo>
                      <a:pt x="264" y="384"/>
                    </a:lnTo>
                    <a:lnTo>
                      <a:pt x="272" y="376"/>
                    </a:lnTo>
                    <a:lnTo>
                      <a:pt x="248" y="352"/>
                    </a:lnTo>
                    <a:lnTo>
                      <a:pt x="232" y="352"/>
                    </a:lnTo>
                    <a:lnTo>
                      <a:pt x="224" y="352"/>
                    </a:lnTo>
                    <a:lnTo>
                      <a:pt x="224" y="344"/>
                    </a:lnTo>
                    <a:lnTo>
                      <a:pt x="224" y="336"/>
                    </a:lnTo>
                    <a:lnTo>
                      <a:pt x="216" y="328"/>
                    </a:lnTo>
                    <a:lnTo>
                      <a:pt x="208" y="328"/>
                    </a:lnTo>
                    <a:lnTo>
                      <a:pt x="208" y="336"/>
                    </a:lnTo>
                    <a:lnTo>
                      <a:pt x="200" y="336"/>
                    </a:lnTo>
                    <a:lnTo>
                      <a:pt x="200" y="328"/>
                    </a:lnTo>
                    <a:lnTo>
                      <a:pt x="200" y="320"/>
                    </a:lnTo>
                    <a:lnTo>
                      <a:pt x="192" y="328"/>
                    </a:lnTo>
                    <a:lnTo>
                      <a:pt x="176" y="336"/>
                    </a:lnTo>
                    <a:lnTo>
                      <a:pt x="168" y="336"/>
                    </a:lnTo>
                    <a:lnTo>
                      <a:pt x="184" y="344"/>
                    </a:lnTo>
                    <a:lnTo>
                      <a:pt x="184" y="352"/>
                    </a:lnTo>
                    <a:lnTo>
                      <a:pt x="168" y="360"/>
                    </a:lnTo>
                    <a:lnTo>
                      <a:pt x="144" y="352"/>
                    </a:lnTo>
                    <a:lnTo>
                      <a:pt x="104" y="352"/>
                    </a:lnTo>
                    <a:lnTo>
                      <a:pt x="88" y="336"/>
                    </a:lnTo>
                    <a:lnTo>
                      <a:pt x="72" y="336"/>
                    </a:lnTo>
                    <a:lnTo>
                      <a:pt x="72" y="328"/>
                    </a:lnTo>
                    <a:lnTo>
                      <a:pt x="80" y="320"/>
                    </a:lnTo>
                    <a:lnTo>
                      <a:pt x="72" y="304"/>
                    </a:lnTo>
                    <a:lnTo>
                      <a:pt x="64" y="312"/>
                    </a:lnTo>
                    <a:lnTo>
                      <a:pt x="72" y="320"/>
                    </a:lnTo>
                    <a:lnTo>
                      <a:pt x="64" y="320"/>
                    </a:lnTo>
                    <a:lnTo>
                      <a:pt x="64" y="328"/>
                    </a:lnTo>
                    <a:lnTo>
                      <a:pt x="72" y="328"/>
                    </a:lnTo>
                    <a:lnTo>
                      <a:pt x="64" y="336"/>
                    </a:lnTo>
                    <a:lnTo>
                      <a:pt x="40" y="336"/>
                    </a:lnTo>
                    <a:lnTo>
                      <a:pt x="32" y="344"/>
                    </a:lnTo>
                    <a:lnTo>
                      <a:pt x="24" y="336"/>
                    </a:lnTo>
                    <a:lnTo>
                      <a:pt x="32" y="320"/>
                    </a:lnTo>
                    <a:lnTo>
                      <a:pt x="32" y="312"/>
                    </a:lnTo>
                    <a:lnTo>
                      <a:pt x="40" y="30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Freeform 126"/>
              <p:cNvSpPr>
                <a:spLocks/>
              </p:cNvSpPr>
              <p:nvPr/>
            </p:nvSpPr>
            <p:spPr bwMode="auto">
              <a:xfrm>
                <a:off x="4711150" y="1404996"/>
                <a:ext cx="715631" cy="734066"/>
              </a:xfrm>
              <a:custGeom>
                <a:avLst/>
                <a:gdLst>
                  <a:gd name="T0" fmla="*/ 160 w 416"/>
                  <a:gd name="T1" fmla="*/ 440 h 456"/>
                  <a:gd name="T2" fmla="*/ 144 w 416"/>
                  <a:gd name="T3" fmla="*/ 432 h 456"/>
                  <a:gd name="T4" fmla="*/ 136 w 416"/>
                  <a:gd name="T5" fmla="*/ 400 h 456"/>
                  <a:gd name="T6" fmla="*/ 136 w 416"/>
                  <a:gd name="T7" fmla="*/ 376 h 456"/>
                  <a:gd name="T8" fmla="*/ 128 w 416"/>
                  <a:gd name="T9" fmla="*/ 352 h 456"/>
                  <a:gd name="T10" fmla="*/ 128 w 416"/>
                  <a:gd name="T11" fmla="*/ 344 h 456"/>
                  <a:gd name="T12" fmla="*/ 72 w 416"/>
                  <a:gd name="T13" fmla="*/ 280 h 456"/>
                  <a:gd name="T14" fmla="*/ 48 w 416"/>
                  <a:gd name="T15" fmla="*/ 256 h 456"/>
                  <a:gd name="T16" fmla="*/ 40 w 416"/>
                  <a:gd name="T17" fmla="*/ 248 h 456"/>
                  <a:gd name="T18" fmla="*/ 32 w 416"/>
                  <a:gd name="T19" fmla="*/ 248 h 456"/>
                  <a:gd name="T20" fmla="*/ 8 w 416"/>
                  <a:gd name="T21" fmla="*/ 232 h 456"/>
                  <a:gd name="T22" fmla="*/ 16 w 416"/>
                  <a:gd name="T23" fmla="*/ 216 h 456"/>
                  <a:gd name="T24" fmla="*/ 8 w 416"/>
                  <a:gd name="T25" fmla="*/ 192 h 456"/>
                  <a:gd name="T26" fmla="*/ 16 w 416"/>
                  <a:gd name="T27" fmla="*/ 160 h 456"/>
                  <a:gd name="T28" fmla="*/ 8 w 416"/>
                  <a:gd name="T29" fmla="*/ 152 h 456"/>
                  <a:gd name="T30" fmla="*/ 0 w 416"/>
                  <a:gd name="T31" fmla="*/ 136 h 456"/>
                  <a:gd name="T32" fmla="*/ 8 w 416"/>
                  <a:gd name="T33" fmla="*/ 120 h 456"/>
                  <a:gd name="T34" fmla="*/ 40 w 416"/>
                  <a:gd name="T35" fmla="*/ 96 h 456"/>
                  <a:gd name="T36" fmla="*/ 40 w 416"/>
                  <a:gd name="T37" fmla="*/ 32 h 456"/>
                  <a:gd name="T38" fmla="*/ 56 w 416"/>
                  <a:gd name="T39" fmla="*/ 24 h 456"/>
                  <a:gd name="T40" fmla="*/ 88 w 416"/>
                  <a:gd name="T41" fmla="*/ 24 h 456"/>
                  <a:gd name="T42" fmla="*/ 96 w 416"/>
                  <a:gd name="T43" fmla="*/ 24 h 456"/>
                  <a:gd name="T44" fmla="*/ 136 w 416"/>
                  <a:gd name="T45" fmla="*/ 0 h 456"/>
                  <a:gd name="T46" fmla="*/ 144 w 416"/>
                  <a:gd name="T47" fmla="*/ 8 h 456"/>
                  <a:gd name="T48" fmla="*/ 136 w 416"/>
                  <a:gd name="T49" fmla="*/ 32 h 456"/>
                  <a:gd name="T50" fmla="*/ 136 w 416"/>
                  <a:gd name="T51" fmla="*/ 40 h 456"/>
                  <a:gd name="T52" fmla="*/ 152 w 416"/>
                  <a:gd name="T53" fmla="*/ 32 h 456"/>
                  <a:gd name="T54" fmla="*/ 168 w 416"/>
                  <a:gd name="T55" fmla="*/ 40 h 456"/>
                  <a:gd name="T56" fmla="*/ 192 w 416"/>
                  <a:gd name="T57" fmla="*/ 56 h 456"/>
                  <a:gd name="T58" fmla="*/ 272 w 416"/>
                  <a:gd name="T59" fmla="*/ 72 h 456"/>
                  <a:gd name="T60" fmla="*/ 328 w 416"/>
                  <a:gd name="T61" fmla="*/ 96 h 456"/>
                  <a:gd name="T62" fmla="*/ 336 w 416"/>
                  <a:gd name="T63" fmla="*/ 104 h 456"/>
                  <a:gd name="T64" fmla="*/ 360 w 416"/>
                  <a:gd name="T65" fmla="*/ 136 h 456"/>
                  <a:gd name="T66" fmla="*/ 352 w 416"/>
                  <a:gd name="T67" fmla="*/ 152 h 456"/>
                  <a:gd name="T68" fmla="*/ 368 w 416"/>
                  <a:gd name="T69" fmla="*/ 160 h 456"/>
                  <a:gd name="T70" fmla="*/ 376 w 416"/>
                  <a:gd name="T71" fmla="*/ 176 h 456"/>
                  <a:gd name="T72" fmla="*/ 368 w 416"/>
                  <a:gd name="T73" fmla="*/ 184 h 456"/>
                  <a:gd name="T74" fmla="*/ 360 w 416"/>
                  <a:gd name="T75" fmla="*/ 208 h 456"/>
                  <a:gd name="T76" fmla="*/ 352 w 416"/>
                  <a:gd name="T77" fmla="*/ 232 h 456"/>
                  <a:gd name="T78" fmla="*/ 368 w 416"/>
                  <a:gd name="T79" fmla="*/ 224 h 456"/>
                  <a:gd name="T80" fmla="*/ 376 w 416"/>
                  <a:gd name="T81" fmla="*/ 208 h 456"/>
                  <a:gd name="T82" fmla="*/ 392 w 416"/>
                  <a:gd name="T83" fmla="*/ 192 h 456"/>
                  <a:gd name="T84" fmla="*/ 400 w 416"/>
                  <a:gd name="T85" fmla="*/ 160 h 456"/>
                  <a:gd name="T86" fmla="*/ 416 w 416"/>
                  <a:gd name="T87" fmla="*/ 152 h 456"/>
                  <a:gd name="T88" fmla="*/ 416 w 416"/>
                  <a:gd name="T89" fmla="*/ 160 h 456"/>
                  <a:gd name="T90" fmla="*/ 416 w 416"/>
                  <a:gd name="T91" fmla="*/ 176 h 456"/>
                  <a:gd name="T92" fmla="*/ 408 w 416"/>
                  <a:gd name="T93" fmla="*/ 192 h 456"/>
                  <a:gd name="T94" fmla="*/ 392 w 416"/>
                  <a:gd name="T95" fmla="*/ 256 h 456"/>
                  <a:gd name="T96" fmla="*/ 384 w 416"/>
                  <a:gd name="T97" fmla="*/ 272 h 456"/>
                  <a:gd name="T98" fmla="*/ 384 w 416"/>
                  <a:gd name="T99" fmla="*/ 320 h 456"/>
                  <a:gd name="T100" fmla="*/ 376 w 416"/>
                  <a:gd name="T101" fmla="*/ 352 h 456"/>
                  <a:gd name="T102" fmla="*/ 384 w 416"/>
                  <a:gd name="T103" fmla="*/ 400 h 456"/>
                  <a:gd name="T104" fmla="*/ 384 w 416"/>
                  <a:gd name="T105" fmla="*/ 432 h 456"/>
                  <a:gd name="T106" fmla="*/ 176 w 416"/>
                  <a:gd name="T107" fmla="*/ 456 h 45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16"/>
                  <a:gd name="T163" fmla="*/ 0 h 456"/>
                  <a:gd name="T164" fmla="*/ 416 w 416"/>
                  <a:gd name="T165" fmla="*/ 456 h 45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16" h="456">
                    <a:moveTo>
                      <a:pt x="176" y="448"/>
                    </a:moveTo>
                    <a:lnTo>
                      <a:pt x="168" y="440"/>
                    </a:lnTo>
                    <a:lnTo>
                      <a:pt x="160" y="440"/>
                    </a:lnTo>
                    <a:lnTo>
                      <a:pt x="144" y="432"/>
                    </a:lnTo>
                    <a:lnTo>
                      <a:pt x="144" y="424"/>
                    </a:lnTo>
                    <a:lnTo>
                      <a:pt x="136" y="408"/>
                    </a:lnTo>
                    <a:lnTo>
                      <a:pt x="136" y="400"/>
                    </a:lnTo>
                    <a:lnTo>
                      <a:pt x="136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36" y="368"/>
                    </a:lnTo>
                    <a:lnTo>
                      <a:pt x="128" y="352"/>
                    </a:lnTo>
                    <a:lnTo>
                      <a:pt x="128" y="344"/>
                    </a:lnTo>
                    <a:lnTo>
                      <a:pt x="120" y="312"/>
                    </a:lnTo>
                    <a:lnTo>
                      <a:pt x="96" y="304"/>
                    </a:lnTo>
                    <a:lnTo>
                      <a:pt x="72" y="280"/>
                    </a:lnTo>
                    <a:lnTo>
                      <a:pt x="72" y="264"/>
                    </a:lnTo>
                    <a:lnTo>
                      <a:pt x="48" y="256"/>
                    </a:lnTo>
                    <a:lnTo>
                      <a:pt x="40" y="248"/>
                    </a:lnTo>
                    <a:lnTo>
                      <a:pt x="32" y="248"/>
                    </a:lnTo>
                    <a:lnTo>
                      <a:pt x="24" y="248"/>
                    </a:lnTo>
                    <a:lnTo>
                      <a:pt x="8" y="232"/>
                    </a:lnTo>
                    <a:lnTo>
                      <a:pt x="8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8" y="184"/>
                    </a:lnTo>
                    <a:lnTo>
                      <a:pt x="16" y="160"/>
                    </a:lnTo>
                    <a:lnTo>
                      <a:pt x="8" y="152"/>
                    </a:lnTo>
                    <a:lnTo>
                      <a:pt x="0" y="152"/>
                    </a:lnTo>
                    <a:lnTo>
                      <a:pt x="0" y="136"/>
                    </a:lnTo>
                    <a:lnTo>
                      <a:pt x="0" y="128"/>
                    </a:lnTo>
                    <a:lnTo>
                      <a:pt x="8" y="120"/>
                    </a:lnTo>
                    <a:lnTo>
                      <a:pt x="32" y="104"/>
                    </a:lnTo>
                    <a:lnTo>
                      <a:pt x="40" y="96"/>
                    </a:lnTo>
                    <a:lnTo>
                      <a:pt x="40" y="40"/>
                    </a:lnTo>
                    <a:lnTo>
                      <a:pt x="32" y="40"/>
                    </a:lnTo>
                    <a:lnTo>
                      <a:pt x="40" y="32"/>
                    </a:lnTo>
                    <a:lnTo>
                      <a:pt x="48" y="24"/>
                    </a:lnTo>
                    <a:lnTo>
                      <a:pt x="56" y="24"/>
                    </a:lnTo>
                    <a:lnTo>
                      <a:pt x="64" y="32"/>
                    </a:lnTo>
                    <a:lnTo>
                      <a:pt x="72" y="3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12" y="16"/>
                    </a:lnTo>
                    <a:lnTo>
                      <a:pt x="128" y="8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36" y="16"/>
                    </a:lnTo>
                    <a:lnTo>
                      <a:pt x="136" y="24"/>
                    </a:lnTo>
                    <a:lnTo>
                      <a:pt x="136" y="32"/>
                    </a:lnTo>
                    <a:lnTo>
                      <a:pt x="136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68" y="40"/>
                    </a:lnTo>
                    <a:lnTo>
                      <a:pt x="184" y="40"/>
                    </a:lnTo>
                    <a:lnTo>
                      <a:pt x="192" y="56"/>
                    </a:lnTo>
                    <a:lnTo>
                      <a:pt x="192" y="64"/>
                    </a:lnTo>
                    <a:lnTo>
                      <a:pt x="224" y="64"/>
                    </a:lnTo>
                    <a:lnTo>
                      <a:pt x="272" y="72"/>
                    </a:lnTo>
                    <a:lnTo>
                      <a:pt x="280" y="88"/>
                    </a:lnTo>
                    <a:lnTo>
                      <a:pt x="328" y="96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44" y="104"/>
                    </a:lnTo>
                    <a:lnTo>
                      <a:pt x="360" y="112"/>
                    </a:lnTo>
                    <a:lnTo>
                      <a:pt x="360" y="136"/>
                    </a:lnTo>
                    <a:lnTo>
                      <a:pt x="352" y="144"/>
                    </a:lnTo>
                    <a:lnTo>
                      <a:pt x="352" y="152"/>
                    </a:lnTo>
                    <a:lnTo>
                      <a:pt x="368" y="152"/>
                    </a:lnTo>
                    <a:lnTo>
                      <a:pt x="368" y="160"/>
                    </a:lnTo>
                    <a:lnTo>
                      <a:pt x="368" y="176"/>
                    </a:lnTo>
                    <a:lnTo>
                      <a:pt x="376" y="176"/>
                    </a:lnTo>
                    <a:lnTo>
                      <a:pt x="368" y="184"/>
                    </a:lnTo>
                    <a:lnTo>
                      <a:pt x="360" y="192"/>
                    </a:lnTo>
                    <a:lnTo>
                      <a:pt x="360" y="200"/>
                    </a:lnTo>
                    <a:lnTo>
                      <a:pt x="360" y="208"/>
                    </a:lnTo>
                    <a:lnTo>
                      <a:pt x="352" y="216"/>
                    </a:lnTo>
                    <a:lnTo>
                      <a:pt x="352" y="232"/>
                    </a:lnTo>
                    <a:lnTo>
                      <a:pt x="360" y="232"/>
                    </a:lnTo>
                    <a:lnTo>
                      <a:pt x="368" y="224"/>
                    </a:lnTo>
                    <a:lnTo>
                      <a:pt x="376" y="216"/>
                    </a:lnTo>
                    <a:lnTo>
                      <a:pt x="376" y="208"/>
                    </a:lnTo>
                    <a:lnTo>
                      <a:pt x="384" y="192"/>
                    </a:lnTo>
                    <a:lnTo>
                      <a:pt x="392" y="192"/>
                    </a:lnTo>
                    <a:lnTo>
                      <a:pt x="392" y="184"/>
                    </a:lnTo>
                    <a:lnTo>
                      <a:pt x="392" y="176"/>
                    </a:lnTo>
                    <a:lnTo>
                      <a:pt x="400" y="160"/>
                    </a:lnTo>
                    <a:lnTo>
                      <a:pt x="416" y="152"/>
                    </a:lnTo>
                    <a:lnTo>
                      <a:pt x="416" y="160"/>
                    </a:lnTo>
                    <a:lnTo>
                      <a:pt x="416" y="168"/>
                    </a:lnTo>
                    <a:lnTo>
                      <a:pt x="416" y="176"/>
                    </a:lnTo>
                    <a:lnTo>
                      <a:pt x="408" y="184"/>
                    </a:lnTo>
                    <a:lnTo>
                      <a:pt x="408" y="192"/>
                    </a:lnTo>
                    <a:lnTo>
                      <a:pt x="408" y="200"/>
                    </a:lnTo>
                    <a:lnTo>
                      <a:pt x="392" y="232"/>
                    </a:lnTo>
                    <a:lnTo>
                      <a:pt x="392" y="256"/>
                    </a:lnTo>
                    <a:lnTo>
                      <a:pt x="392" y="264"/>
                    </a:lnTo>
                    <a:lnTo>
                      <a:pt x="384" y="272"/>
                    </a:lnTo>
                    <a:lnTo>
                      <a:pt x="376" y="288"/>
                    </a:lnTo>
                    <a:lnTo>
                      <a:pt x="384" y="304"/>
                    </a:lnTo>
                    <a:lnTo>
                      <a:pt x="384" y="320"/>
                    </a:lnTo>
                    <a:lnTo>
                      <a:pt x="376" y="328"/>
                    </a:lnTo>
                    <a:lnTo>
                      <a:pt x="376" y="352"/>
                    </a:lnTo>
                    <a:lnTo>
                      <a:pt x="376" y="384"/>
                    </a:lnTo>
                    <a:lnTo>
                      <a:pt x="384" y="400"/>
                    </a:lnTo>
                    <a:lnTo>
                      <a:pt x="384" y="408"/>
                    </a:lnTo>
                    <a:lnTo>
                      <a:pt x="384" y="416"/>
                    </a:lnTo>
                    <a:lnTo>
                      <a:pt x="384" y="432"/>
                    </a:lnTo>
                    <a:lnTo>
                      <a:pt x="384" y="440"/>
                    </a:lnTo>
                    <a:lnTo>
                      <a:pt x="176" y="456"/>
                    </a:lnTo>
                    <a:lnTo>
                      <a:pt x="176" y="44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" name="Freeform 127"/>
              <p:cNvSpPr>
                <a:spLocks/>
              </p:cNvSpPr>
              <p:nvPr/>
            </p:nvSpPr>
            <p:spPr bwMode="auto">
              <a:xfrm>
                <a:off x="4916857" y="2113280"/>
                <a:ext cx="550486" cy="915885"/>
              </a:xfrm>
              <a:custGeom>
                <a:avLst/>
                <a:gdLst>
                  <a:gd name="T0" fmla="*/ 240 w 320"/>
                  <a:gd name="T1" fmla="*/ 544 h 568"/>
                  <a:gd name="T2" fmla="*/ 264 w 320"/>
                  <a:gd name="T3" fmla="*/ 544 h 568"/>
                  <a:gd name="T4" fmla="*/ 256 w 320"/>
                  <a:gd name="T5" fmla="*/ 520 h 568"/>
                  <a:gd name="T6" fmla="*/ 288 w 320"/>
                  <a:gd name="T7" fmla="*/ 504 h 568"/>
                  <a:gd name="T8" fmla="*/ 280 w 320"/>
                  <a:gd name="T9" fmla="*/ 496 h 568"/>
                  <a:gd name="T10" fmla="*/ 288 w 320"/>
                  <a:gd name="T11" fmla="*/ 480 h 568"/>
                  <a:gd name="T12" fmla="*/ 288 w 320"/>
                  <a:gd name="T13" fmla="*/ 464 h 568"/>
                  <a:gd name="T14" fmla="*/ 296 w 320"/>
                  <a:gd name="T15" fmla="*/ 448 h 568"/>
                  <a:gd name="T16" fmla="*/ 304 w 320"/>
                  <a:gd name="T17" fmla="*/ 424 h 568"/>
                  <a:gd name="T18" fmla="*/ 320 w 320"/>
                  <a:gd name="T19" fmla="*/ 384 h 568"/>
                  <a:gd name="T20" fmla="*/ 320 w 320"/>
                  <a:gd name="T21" fmla="*/ 344 h 568"/>
                  <a:gd name="T22" fmla="*/ 312 w 320"/>
                  <a:gd name="T23" fmla="*/ 320 h 568"/>
                  <a:gd name="T24" fmla="*/ 296 w 320"/>
                  <a:gd name="T25" fmla="*/ 72 h 568"/>
                  <a:gd name="T26" fmla="*/ 280 w 320"/>
                  <a:gd name="T27" fmla="*/ 56 h 568"/>
                  <a:gd name="T28" fmla="*/ 280 w 320"/>
                  <a:gd name="T29" fmla="*/ 40 h 568"/>
                  <a:gd name="T30" fmla="*/ 264 w 320"/>
                  <a:gd name="T31" fmla="*/ 8 h 568"/>
                  <a:gd name="T32" fmla="*/ 56 w 320"/>
                  <a:gd name="T33" fmla="*/ 16 h 568"/>
                  <a:gd name="T34" fmla="*/ 72 w 320"/>
                  <a:gd name="T35" fmla="*/ 32 h 568"/>
                  <a:gd name="T36" fmla="*/ 72 w 320"/>
                  <a:gd name="T37" fmla="*/ 40 h 568"/>
                  <a:gd name="T38" fmla="*/ 96 w 320"/>
                  <a:gd name="T39" fmla="*/ 48 h 568"/>
                  <a:gd name="T40" fmla="*/ 88 w 320"/>
                  <a:gd name="T41" fmla="*/ 88 h 568"/>
                  <a:gd name="T42" fmla="*/ 80 w 320"/>
                  <a:gd name="T43" fmla="*/ 96 h 568"/>
                  <a:gd name="T44" fmla="*/ 64 w 320"/>
                  <a:gd name="T45" fmla="*/ 112 h 568"/>
                  <a:gd name="T46" fmla="*/ 32 w 320"/>
                  <a:gd name="T47" fmla="*/ 128 h 568"/>
                  <a:gd name="T48" fmla="*/ 40 w 320"/>
                  <a:gd name="T49" fmla="*/ 168 h 568"/>
                  <a:gd name="T50" fmla="*/ 32 w 320"/>
                  <a:gd name="T51" fmla="*/ 192 h 568"/>
                  <a:gd name="T52" fmla="*/ 8 w 320"/>
                  <a:gd name="T53" fmla="*/ 208 h 568"/>
                  <a:gd name="T54" fmla="*/ 16 w 320"/>
                  <a:gd name="T55" fmla="*/ 224 h 568"/>
                  <a:gd name="T56" fmla="*/ 8 w 320"/>
                  <a:gd name="T57" fmla="*/ 232 h 568"/>
                  <a:gd name="T58" fmla="*/ 0 w 320"/>
                  <a:gd name="T59" fmla="*/ 248 h 568"/>
                  <a:gd name="T60" fmla="*/ 56 w 320"/>
                  <a:gd name="T61" fmla="*/ 336 h 568"/>
                  <a:gd name="T62" fmla="*/ 88 w 320"/>
                  <a:gd name="T63" fmla="*/ 384 h 568"/>
                  <a:gd name="T64" fmla="*/ 120 w 320"/>
                  <a:gd name="T65" fmla="*/ 384 h 568"/>
                  <a:gd name="T66" fmla="*/ 112 w 320"/>
                  <a:gd name="T67" fmla="*/ 424 h 568"/>
                  <a:gd name="T68" fmla="*/ 104 w 320"/>
                  <a:gd name="T69" fmla="*/ 448 h 568"/>
                  <a:gd name="T70" fmla="*/ 136 w 320"/>
                  <a:gd name="T71" fmla="*/ 472 h 568"/>
                  <a:gd name="T72" fmla="*/ 136 w 320"/>
                  <a:gd name="T73" fmla="*/ 480 h 568"/>
                  <a:gd name="T74" fmla="*/ 160 w 320"/>
                  <a:gd name="T75" fmla="*/ 488 h 568"/>
                  <a:gd name="T76" fmla="*/ 176 w 320"/>
                  <a:gd name="T77" fmla="*/ 496 h 568"/>
                  <a:gd name="T78" fmla="*/ 184 w 320"/>
                  <a:gd name="T79" fmla="*/ 528 h 568"/>
                  <a:gd name="T80" fmla="*/ 176 w 320"/>
                  <a:gd name="T81" fmla="*/ 544 h 568"/>
                  <a:gd name="T82" fmla="*/ 184 w 320"/>
                  <a:gd name="T83" fmla="*/ 552 h 568"/>
                  <a:gd name="T84" fmla="*/ 192 w 320"/>
                  <a:gd name="T85" fmla="*/ 568 h 568"/>
                  <a:gd name="T86" fmla="*/ 192 w 320"/>
                  <a:gd name="T87" fmla="*/ 560 h 568"/>
                  <a:gd name="T88" fmla="*/ 200 w 320"/>
                  <a:gd name="T89" fmla="*/ 560 h 568"/>
                  <a:gd name="T90" fmla="*/ 208 w 320"/>
                  <a:gd name="T91" fmla="*/ 552 h 56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20"/>
                  <a:gd name="T139" fmla="*/ 0 h 568"/>
                  <a:gd name="T140" fmla="*/ 320 w 320"/>
                  <a:gd name="T141" fmla="*/ 568 h 56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20" h="568">
                    <a:moveTo>
                      <a:pt x="216" y="544"/>
                    </a:moveTo>
                    <a:lnTo>
                      <a:pt x="232" y="544"/>
                    </a:lnTo>
                    <a:lnTo>
                      <a:pt x="240" y="544"/>
                    </a:lnTo>
                    <a:lnTo>
                      <a:pt x="256" y="552"/>
                    </a:lnTo>
                    <a:lnTo>
                      <a:pt x="264" y="552"/>
                    </a:lnTo>
                    <a:lnTo>
                      <a:pt x="264" y="544"/>
                    </a:lnTo>
                    <a:lnTo>
                      <a:pt x="256" y="536"/>
                    </a:lnTo>
                    <a:lnTo>
                      <a:pt x="256" y="520"/>
                    </a:lnTo>
                    <a:lnTo>
                      <a:pt x="272" y="512"/>
                    </a:lnTo>
                    <a:lnTo>
                      <a:pt x="288" y="512"/>
                    </a:lnTo>
                    <a:lnTo>
                      <a:pt x="288" y="504"/>
                    </a:lnTo>
                    <a:lnTo>
                      <a:pt x="280" y="496"/>
                    </a:lnTo>
                    <a:lnTo>
                      <a:pt x="288" y="488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88" y="464"/>
                    </a:lnTo>
                    <a:lnTo>
                      <a:pt x="288" y="456"/>
                    </a:lnTo>
                    <a:lnTo>
                      <a:pt x="296" y="456"/>
                    </a:lnTo>
                    <a:lnTo>
                      <a:pt x="296" y="448"/>
                    </a:lnTo>
                    <a:lnTo>
                      <a:pt x="296" y="432"/>
                    </a:lnTo>
                    <a:lnTo>
                      <a:pt x="304" y="424"/>
                    </a:lnTo>
                    <a:lnTo>
                      <a:pt x="312" y="400"/>
                    </a:lnTo>
                    <a:lnTo>
                      <a:pt x="320" y="392"/>
                    </a:lnTo>
                    <a:lnTo>
                      <a:pt x="320" y="384"/>
                    </a:lnTo>
                    <a:lnTo>
                      <a:pt x="320" y="376"/>
                    </a:lnTo>
                    <a:lnTo>
                      <a:pt x="320" y="360"/>
                    </a:lnTo>
                    <a:lnTo>
                      <a:pt x="320" y="344"/>
                    </a:lnTo>
                    <a:lnTo>
                      <a:pt x="312" y="344"/>
                    </a:lnTo>
                    <a:lnTo>
                      <a:pt x="312" y="336"/>
                    </a:lnTo>
                    <a:lnTo>
                      <a:pt x="312" y="320"/>
                    </a:lnTo>
                    <a:lnTo>
                      <a:pt x="312" y="312"/>
                    </a:lnTo>
                    <a:lnTo>
                      <a:pt x="296" y="72"/>
                    </a:lnTo>
                    <a:lnTo>
                      <a:pt x="288" y="72"/>
                    </a:lnTo>
                    <a:lnTo>
                      <a:pt x="280" y="56"/>
                    </a:lnTo>
                    <a:lnTo>
                      <a:pt x="280" y="48"/>
                    </a:lnTo>
                    <a:lnTo>
                      <a:pt x="280" y="40"/>
                    </a:lnTo>
                    <a:lnTo>
                      <a:pt x="264" y="32"/>
                    </a:lnTo>
                    <a:lnTo>
                      <a:pt x="264" y="16"/>
                    </a:lnTo>
                    <a:lnTo>
                      <a:pt x="264" y="8"/>
                    </a:lnTo>
                    <a:lnTo>
                      <a:pt x="264" y="0"/>
                    </a:lnTo>
                    <a:lnTo>
                      <a:pt x="56" y="16"/>
                    </a:lnTo>
                    <a:lnTo>
                      <a:pt x="64" y="16"/>
                    </a:lnTo>
                    <a:lnTo>
                      <a:pt x="72" y="32"/>
                    </a:lnTo>
                    <a:lnTo>
                      <a:pt x="72" y="40"/>
                    </a:lnTo>
                    <a:lnTo>
                      <a:pt x="80" y="40"/>
                    </a:lnTo>
                    <a:lnTo>
                      <a:pt x="88" y="48"/>
                    </a:lnTo>
                    <a:lnTo>
                      <a:pt x="96" y="48"/>
                    </a:lnTo>
                    <a:lnTo>
                      <a:pt x="96" y="64"/>
                    </a:lnTo>
                    <a:lnTo>
                      <a:pt x="96" y="72"/>
                    </a:lnTo>
                    <a:lnTo>
                      <a:pt x="88" y="88"/>
                    </a:lnTo>
                    <a:lnTo>
                      <a:pt x="80" y="88"/>
                    </a:lnTo>
                    <a:lnTo>
                      <a:pt x="80" y="96"/>
                    </a:lnTo>
                    <a:lnTo>
                      <a:pt x="80" y="104"/>
                    </a:lnTo>
                    <a:lnTo>
                      <a:pt x="80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48" y="120"/>
                    </a:lnTo>
                    <a:lnTo>
                      <a:pt x="32" y="128"/>
                    </a:lnTo>
                    <a:lnTo>
                      <a:pt x="32" y="144"/>
                    </a:lnTo>
                    <a:lnTo>
                      <a:pt x="32" y="152"/>
                    </a:lnTo>
                    <a:lnTo>
                      <a:pt x="40" y="168"/>
                    </a:lnTo>
                    <a:lnTo>
                      <a:pt x="40" y="176"/>
                    </a:lnTo>
                    <a:lnTo>
                      <a:pt x="32" y="184"/>
                    </a:lnTo>
                    <a:lnTo>
                      <a:pt x="32" y="192"/>
                    </a:lnTo>
                    <a:lnTo>
                      <a:pt x="32" y="200"/>
                    </a:lnTo>
                    <a:lnTo>
                      <a:pt x="24" y="208"/>
                    </a:lnTo>
                    <a:lnTo>
                      <a:pt x="8" y="208"/>
                    </a:lnTo>
                    <a:lnTo>
                      <a:pt x="8" y="224"/>
                    </a:lnTo>
                    <a:lnTo>
                      <a:pt x="16" y="224"/>
                    </a:lnTo>
                    <a:lnTo>
                      <a:pt x="8" y="232"/>
                    </a:lnTo>
                    <a:lnTo>
                      <a:pt x="8" y="240"/>
                    </a:lnTo>
                    <a:lnTo>
                      <a:pt x="0" y="248"/>
                    </a:lnTo>
                    <a:lnTo>
                      <a:pt x="0" y="272"/>
                    </a:lnTo>
                    <a:lnTo>
                      <a:pt x="24" y="312"/>
                    </a:lnTo>
                    <a:lnTo>
                      <a:pt x="56" y="336"/>
                    </a:lnTo>
                    <a:lnTo>
                      <a:pt x="72" y="344"/>
                    </a:lnTo>
                    <a:lnTo>
                      <a:pt x="72" y="384"/>
                    </a:lnTo>
                    <a:lnTo>
                      <a:pt x="88" y="384"/>
                    </a:lnTo>
                    <a:lnTo>
                      <a:pt x="88" y="368"/>
                    </a:lnTo>
                    <a:lnTo>
                      <a:pt x="104" y="376"/>
                    </a:lnTo>
                    <a:lnTo>
                      <a:pt x="120" y="384"/>
                    </a:lnTo>
                    <a:lnTo>
                      <a:pt x="120" y="392"/>
                    </a:lnTo>
                    <a:lnTo>
                      <a:pt x="112" y="408"/>
                    </a:lnTo>
                    <a:lnTo>
                      <a:pt x="112" y="424"/>
                    </a:lnTo>
                    <a:lnTo>
                      <a:pt x="104" y="432"/>
                    </a:lnTo>
                    <a:lnTo>
                      <a:pt x="104" y="448"/>
                    </a:lnTo>
                    <a:lnTo>
                      <a:pt x="112" y="464"/>
                    </a:lnTo>
                    <a:lnTo>
                      <a:pt x="136" y="472"/>
                    </a:lnTo>
                    <a:lnTo>
                      <a:pt x="136" y="480"/>
                    </a:lnTo>
                    <a:lnTo>
                      <a:pt x="152" y="480"/>
                    </a:lnTo>
                    <a:lnTo>
                      <a:pt x="160" y="488"/>
                    </a:lnTo>
                    <a:lnTo>
                      <a:pt x="176" y="496"/>
                    </a:lnTo>
                    <a:lnTo>
                      <a:pt x="176" y="512"/>
                    </a:lnTo>
                    <a:lnTo>
                      <a:pt x="184" y="528"/>
                    </a:lnTo>
                    <a:lnTo>
                      <a:pt x="176" y="536"/>
                    </a:lnTo>
                    <a:lnTo>
                      <a:pt x="176" y="544"/>
                    </a:lnTo>
                    <a:lnTo>
                      <a:pt x="184" y="552"/>
                    </a:lnTo>
                    <a:lnTo>
                      <a:pt x="192" y="560"/>
                    </a:lnTo>
                    <a:lnTo>
                      <a:pt x="192" y="568"/>
                    </a:lnTo>
                    <a:lnTo>
                      <a:pt x="192" y="560"/>
                    </a:lnTo>
                    <a:lnTo>
                      <a:pt x="192" y="552"/>
                    </a:lnTo>
                    <a:lnTo>
                      <a:pt x="200" y="552"/>
                    </a:lnTo>
                    <a:lnTo>
                      <a:pt x="200" y="560"/>
                    </a:lnTo>
                    <a:lnTo>
                      <a:pt x="208" y="552"/>
                    </a:lnTo>
                    <a:lnTo>
                      <a:pt x="216" y="54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Freeform 128"/>
              <p:cNvSpPr>
                <a:spLocks/>
              </p:cNvSpPr>
              <p:nvPr/>
            </p:nvSpPr>
            <p:spPr bwMode="auto">
              <a:xfrm>
                <a:off x="5509351" y="1533898"/>
                <a:ext cx="522961" cy="682504"/>
              </a:xfrm>
              <a:custGeom>
                <a:avLst/>
                <a:gdLst>
                  <a:gd name="T0" fmla="*/ 264 w 304"/>
                  <a:gd name="T1" fmla="*/ 376 h 424"/>
                  <a:gd name="T2" fmla="*/ 264 w 304"/>
                  <a:gd name="T3" fmla="*/ 360 h 424"/>
                  <a:gd name="T4" fmla="*/ 280 w 304"/>
                  <a:gd name="T5" fmla="*/ 336 h 424"/>
                  <a:gd name="T6" fmla="*/ 288 w 304"/>
                  <a:gd name="T7" fmla="*/ 320 h 424"/>
                  <a:gd name="T8" fmla="*/ 288 w 304"/>
                  <a:gd name="T9" fmla="*/ 304 h 424"/>
                  <a:gd name="T10" fmla="*/ 296 w 304"/>
                  <a:gd name="T11" fmla="*/ 296 h 424"/>
                  <a:gd name="T12" fmla="*/ 304 w 304"/>
                  <a:gd name="T13" fmla="*/ 304 h 424"/>
                  <a:gd name="T14" fmla="*/ 304 w 304"/>
                  <a:gd name="T15" fmla="*/ 264 h 424"/>
                  <a:gd name="T16" fmla="*/ 264 w 304"/>
                  <a:gd name="T17" fmla="*/ 160 h 424"/>
                  <a:gd name="T18" fmla="*/ 240 w 304"/>
                  <a:gd name="T19" fmla="*/ 168 h 424"/>
                  <a:gd name="T20" fmla="*/ 232 w 304"/>
                  <a:gd name="T21" fmla="*/ 184 h 424"/>
                  <a:gd name="T22" fmla="*/ 216 w 304"/>
                  <a:gd name="T23" fmla="*/ 200 h 424"/>
                  <a:gd name="T24" fmla="*/ 216 w 304"/>
                  <a:gd name="T25" fmla="*/ 216 h 424"/>
                  <a:gd name="T26" fmla="*/ 192 w 304"/>
                  <a:gd name="T27" fmla="*/ 208 h 424"/>
                  <a:gd name="T28" fmla="*/ 192 w 304"/>
                  <a:gd name="T29" fmla="*/ 176 h 424"/>
                  <a:gd name="T30" fmla="*/ 208 w 304"/>
                  <a:gd name="T31" fmla="*/ 168 h 424"/>
                  <a:gd name="T32" fmla="*/ 216 w 304"/>
                  <a:gd name="T33" fmla="*/ 144 h 424"/>
                  <a:gd name="T34" fmla="*/ 224 w 304"/>
                  <a:gd name="T35" fmla="*/ 128 h 424"/>
                  <a:gd name="T36" fmla="*/ 216 w 304"/>
                  <a:gd name="T37" fmla="*/ 80 h 424"/>
                  <a:gd name="T38" fmla="*/ 208 w 304"/>
                  <a:gd name="T39" fmla="*/ 64 h 424"/>
                  <a:gd name="T40" fmla="*/ 216 w 304"/>
                  <a:gd name="T41" fmla="*/ 64 h 424"/>
                  <a:gd name="T42" fmla="*/ 200 w 304"/>
                  <a:gd name="T43" fmla="*/ 40 h 424"/>
                  <a:gd name="T44" fmla="*/ 176 w 304"/>
                  <a:gd name="T45" fmla="*/ 32 h 424"/>
                  <a:gd name="T46" fmla="*/ 160 w 304"/>
                  <a:gd name="T47" fmla="*/ 24 h 424"/>
                  <a:gd name="T48" fmla="*/ 144 w 304"/>
                  <a:gd name="T49" fmla="*/ 16 h 424"/>
                  <a:gd name="T50" fmla="*/ 112 w 304"/>
                  <a:gd name="T51" fmla="*/ 0 h 424"/>
                  <a:gd name="T52" fmla="*/ 104 w 304"/>
                  <a:gd name="T53" fmla="*/ 8 h 424"/>
                  <a:gd name="T54" fmla="*/ 96 w 304"/>
                  <a:gd name="T55" fmla="*/ 8 h 424"/>
                  <a:gd name="T56" fmla="*/ 88 w 304"/>
                  <a:gd name="T57" fmla="*/ 16 h 424"/>
                  <a:gd name="T58" fmla="*/ 96 w 304"/>
                  <a:gd name="T59" fmla="*/ 40 h 424"/>
                  <a:gd name="T60" fmla="*/ 96 w 304"/>
                  <a:gd name="T61" fmla="*/ 48 h 424"/>
                  <a:gd name="T62" fmla="*/ 72 w 304"/>
                  <a:gd name="T63" fmla="*/ 72 h 424"/>
                  <a:gd name="T64" fmla="*/ 64 w 304"/>
                  <a:gd name="T65" fmla="*/ 112 h 424"/>
                  <a:gd name="T66" fmla="*/ 56 w 304"/>
                  <a:gd name="T67" fmla="*/ 112 h 424"/>
                  <a:gd name="T68" fmla="*/ 56 w 304"/>
                  <a:gd name="T69" fmla="*/ 80 h 424"/>
                  <a:gd name="T70" fmla="*/ 56 w 304"/>
                  <a:gd name="T71" fmla="*/ 72 h 424"/>
                  <a:gd name="T72" fmla="*/ 40 w 304"/>
                  <a:gd name="T73" fmla="*/ 96 h 424"/>
                  <a:gd name="T74" fmla="*/ 32 w 304"/>
                  <a:gd name="T75" fmla="*/ 96 h 424"/>
                  <a:gd name="T76" fmla="*/ 24 w 304"/>
                  <a:gd name="T77" fmla="*/ 104 h 424"/>
                  <a:gd name="T78" fmla="*/ 24 w 304"/>
                  <a:gd name="T79" fmla="*/ 120 h 424"/>
                  <a:gd name="T80" fmla="*/ 16 w 304"/>
                  <a:gd name="T81" fmla="*/ 136 h 424"/>
                  <a:gd name="T82" fmla="*/ 8 w 304"/>
                  <a:gd name="T83" fmla="*/ 184 h 424"/>
                  <a:gd name="T84" fmla="*/ 8 w 304"/>
                  <a:gd name="T85" fmla="*/ 208 h 424"/>
                  <a:gd name="T86" fmla="*/ 0 w 304"/>
                  <a:gd name="T87" fmla="*/ 224 h 424"/>
                  <a:gd name="T88" fmla="*/ 32 w 304"/>
                  <a:gd name="T89" fmla="*/ 280 h 424"/>
                  <a:gd name="T90" fmla="*/ 32 w 304"/>
                  <a:gd name="T91" fmla="*/ 368 h 424"/>
                  <a:gd name="T92" fmla="*/ 16 w 304"/>
                  <a:gd name="T93" fmla="*/ 408 h 424"/>
                  <a:gd name="T94" fmla="*/ 0 w 304"/>
                  <a:gd name="T95" fmla="*/ 424 h 424"/>
                  <a:gd name="T96" fmla="*/ 152 w 304"/>
                  <a:gd name="T97" fmla="*/ 408 h 424"/>
                  <a:gd name="T98" fmla="*/ 248 w 304"/>
                  <a:gd name="T99" fmla="*/ 408 h 42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04"/>
                  <a:gd name="T151" fmla="*/ 0 h 424"/>
                  <a:gd name="T152" fmla="*/ 304 w 304"/>
                  <a:gd name="T153" fmla="*/ 424 h 42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04" h="424">
                    <a:moveTo>
                      <a:pt x="248" y="400"/>
                    </a:moveTo>
                    <a:lnTo>
                      <a:pt x="248" y="392"/>
                    </a:lnTo>
                    <a:lnTo>
                      <a:pt x="264" y="376"/>
                    </a:lnTo>
                    <a:lnTo>
                      <a:pt x="264" y="368"/>
                    </a:lnTo>
                    <a:lnTo>
                      <a:pt x="264" y="360"/>
                    </a:lnTo>
                    <a:lnTo>
                      <a:pt x="264" y="344"/>
                    </a:lnTo>
                    <a:lnTo>
                      <a:pt x="272" y="336"/>
                    </a:lnTo>
                    <a:lnTo>
                      <a:pt x="280" y="336"/>
                    </a:lnTo>
                    <a:lnTo>
                      <a:pt x="288" y="328"/>
                    </a:lnTo>
                    <a:lnTo>
                      <a:pt x="288" y="320"/>
                    </a:lnTo>
                    <a:lnTo>
                      <a:pt x="288" y="312"/>
                    </a:lnTo>
                    <a:lnTo>
                      <a:pt x="288" y="304"/>
                    </a:lnTo>
                    <a:lnTo>
                      <a:pt x="288" y="296"/>
                    </a:lnTo>
                    <a:lnTo>
                      <a:pt x="296" y="296"/>
                    </a:lnTo>
                    <a:lnTo>
                      <a:pt x="304" y="304"/>
                    </a:lnTo>
                    <a:lnTo>
                      <a:pt x="304" y="296"/>
                    </a:lnTo>
                    <a:lnTo>
                      <a:pt x="304" y="264"/>
                    </a:lnTo>
                    <a:lnTo>
                      <a:pt x="296" y="20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56" y="160"/>
                    </a:lnTo>
                    <a:lnTo>
                      <a:pt x="248" y="168"/>
                    </a:lnTo>
                    <a:lnTo>
                      <a:pt x="240" y="168"/>
                    </a:lnTo>
                    <a:lnTo>
                      <a:pt x="232" y="176"/>
                    </a:lnTo>
                    <a:lnTo>
                      <a:pt x="232" y="184"/>
                    </a:lnTo>
                    <a:lnTo>
                      <a:pt x="224" y="200"/>
                    </a:lnTo>
                    <a:lnTo>
                      <a:pt x="216" y="200"/>
                    </a:lnTo>
                    <a:lnTo>
                      <a:pt x="216" y="208"/>
                    </a:lnTo>
                    <a:lnTo>
                      <a:pt x="216" y="216"/>
                    </a:lnTo>
                    <a:lnTo>
                      <a:pt x="208" y="216"/>
                    </a:lnTo>
                    <a:lnTo>
                      <a:pt x="200" y="208"/>
                    </a:lnTo>
                    <a:lnTo>
                      <a:pt x="192" y="208"/>
                    </a:lnTo>
                    <a:lnTo>
                      <a:pt x="192" y="192"/>
                    </a:lnTo>
                    <a:lnTo>
                      <a:pt x="192" y="176"/>
                    </a:lnTo>
                    <a:lnTo>
                      <a:pt x="200" y="176"/>
                    </a:lnTo>
                    <a:lnTo>
                      <a:pt x="208" y="168"/>
                    </a:lnTo>
                    <a:lnTo>
                      <a:pt x="216" y="144"/>
                    </a:lnTo>
                    <a:lnTo>
                      <a:pt x="224" y="136"/>
                    </a:lnTo>
                    <a:lnTo>
                      <a:pt x="224" y="128"/>
                    </a:lnTo>
                    <a:lnTo>
                      <a:pt x="224" y="104"/>
                    </a:lnTo>
                    <a:lnTo>
                      <a:pt x="224" y="96"/>
                    </a:lnTo>
                    <a:lnTo>
                      <a:pt x="216" y="80"/>
                    </a:lnTo>
                    <a:lnTo>
                      <a:pt x="208" y="72"/>
                    </a:lnTo>
                    <a:lnTo>
                      <a:pt x="208" y="64"/>
                    </a:lnTo>
                    <a:lnTo>
                      <a:pt x="216" y="64"/>
                    </a:lnTo>
                    <a:lnTo>
                      <a:pt x="224" y="64"/>
                    </a:lnTo>
                    <a:lnTo>
                      <a:pt x="216" y="56"/>
                    </a:lnTo>
                    <a:lnTo>
                      <a:pt x="200" y="40"/>
                    </a:lnTo>
                    <a:lnTo>
                      <a:pt x="192" y="40"/>
                    </a:lnTo>
                    <a:lnTo>
                      <a:pt x="176" y="32"/>
                    </a:lnTo>
                    <a:lnTo>
                      <a:pt x="168" y="24"/>
                    </a:lnTo>
                    <a:lnTo>
                      <a:pt x="160" y="24"/>
                    </a:lnTo>
                    <a:lnTo>
                      <a:pt x="144" y="16"/>
                    </a:lnTo>
                    <a:lnTo>
                      <a:pt x="128" y="8"/>
                    </a:lnTo>
                    <a:lnTo>
                      <a:pt x="112" y="0"/>
                    </a:lnTo>
                    <a:lnTo>
                      <a:pt x="104" y="0"/>
                    </a:lnTo>
                    <a:lnTo>
                      <a:pt x="104" y="8"/>
                    </a:lnTo>
                    <a:lnTo>
                      <a:pt x="96" y="8"/>
                    </a:lnTo>
                    <a:lnTo>
                      <a:pt x="96" y="16"/>
                    </a:lnTo>
                    <a:lnTo>
                      <a:pt x="88" y="16"/>
                    </a:lnTo>
                    <a:lnTo>
                      <a:pt x="88" y="32"/>
                    </a:lnTo>
                    <a:lnTo>
                      <a:pt x="96" y="40"/>
                    </a:lnTo>
                    <a:lnTo>
                      <a:pt x="96" y="48"/>
                    </a:lnTo>
                    <a:lnTo>
                      <a:pt x="88" y="48"/>
                    </a:lnTo>
                    <a:lnTo>
                      <a:pt x="72" y="56"/>
                    </a:lnTo>
                    <a:lnTo>
                      <a:pt x="72" y="72"/>
                    </a:lnTo>
                    <a:lnTo>
                      <a:pt x="72" y="96"/>
                    </a:lnTo>
                    <a:lnTo>
                      <a:pt x="72" y="104"/>
                    </a:lnTo>
                    <a:lnTo>
                      <a:pt x="64" y="112"/>
                    </a:lnTo>
                    <a:lnTo>
                      <a:pt x="56" y="112"/>
                    </a:lnTo>
                    <a:lnTo>
                      <a:pt x="56" y="104"/>
                    </a:lnTo>
                    <a:lnTo>
                      <a:pt x="56" y="80"/>
                    </a:lnTo>
                    <a:lnTo>
                      <a:pt x="56" y="72"/>
                    </a:lnTo>
                    <a:lnTo>
                      <a:pt x="48" y="80"/>
                    </a:lnTo>
                    <a:lnTo>
                      <a:pt x="40" y="96"/>
                    </a:lnTo>
                    <a:lnTo>
                      <a:pt x="32" y="96"/>
                    </a:lnTo>
                    <a:lnTo>
                      <a:pt x="24" y="104"/>
                    </a:lnTo>
                    <a:lnTo>
                      <a:pt x="24" y="120"/>
                    </a:lnTo>
                    <a:lnTo>
                      <a:pt x="16" y="120"/>
                    </a:lnTo>
                    <a:lnTo>
                      <a:pt x="16" y="128"/>
                    </a:lnTo>
                    <a:lnTo>
                      <a:pt x="16" y="136"/>
                    </a:lnTo>
                    <a:lnTo>
                      <a:pt x="16" y="152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8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0" y="224"/>
                    </a:lnTo>
                    <a:lnTo>
                      <a:pt x="0" y="232"/>
                    </a:lnTo>
                    <a:lnTo>
                      <a:pt x="16" y="272"/>
                    </a:lnTo>
                    <a:lnTo>
                      <a:pt x="32" y="280"/>
                    </a:lnTo>
                    <a:lnTo>
                      <a:pt x="40" y="304"/>
                    </a:lnTo>
                    <a:lnTo>
                      <a:pt x="40" y="344"/>
                    </a:lnTo>
                    <a:lnTo>
                      <a:pt x="32" y="368"/>
                    </a:lnTo>
                    <a:lnTo>
                      <a:pt x="24" y="384"/>
                    </a:lnTo>
                    <a:lnTo>
                      <a:pt x="16" y="400"/>
                    </a:lnTo>
                    <a:lnTo>
                      <a:pt x="16" y="408"/>
                    </a:lnTo>
                    <a:lnTo>
                      <a:pt x="8" y="424"/>
                    </a:lnTo>
                    <a:lnTo>
                      <a:pt x="0" y="424"/>
                    </a:lnTo>
                    <a:lnTo>
                      <a:pt x="152" y="408"/>
                    </a:lnTo>
                    <a:lnTo>
                      <a:pt x="152" y="424"/>
                    </a:lnTo>
                    <a:lnTo>
                      <a:pt x="248" y="408"/>
                    </a:lnTo>
                    <a:lnTo>
                      <a:pt x="248" y="400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Freeform 129"/>
              <p:cNvSpPr>
                <a:spLocks/>
              </p:cNvSpPr>
              <p:nvPr/>
            </p:nvSpPr>
            <p:spPr bwMode="auto">
              <a:xfrm>
                <a:off x="4999430" y="1301874"/>
                <a:ext cx="785164" cy="386707"/>
              </a:xfrm>
              <a:custGeom>
                <a:avLst/>
                <a:gdLst>
                  <a:gd name="T0" fmla="*/ 24 w 456"/>
                  <a:gd name="T1" fmla="*/ 120 h 240"/>
                  <a:gd name="T2" fmla="*/ 112 w 456"/>
                  <a:gd name="T3" fmla="*/ 152 h 240"/>
                  <a:gd name="T4" fmla="*/ 168 w 456"/>
                  <a:gd name="T5" fmla="*/ 168 h 240"/>
                  <a:gd name="T6" fmla="*/ 192 w 456"/>
                  <a:gd name="T7" fmla="*/ 200 h 240"/>
                  <a:gd name="T8" fmla="*/ 200 w 456"/>
                  <a:gd name="T9" fmla="*/ 216 h 240"/>
                  <a:gd name="T10" fmla="*/ 208 w 456"/>
                  <a:gd name="T11" fmla="*/ 240 h 240"/>
                  <a:gd name="T12" fmla="*/ 216 w 456"/>
                  <a:gd name="T13" fmla="*/ 224 h 240"/>
                  <a:gd name="T14" fmla="*/ 240 w 456"/>
                  <a:gd name="T15" fmla="*/ 176 h 240"/>
                  <a:gd name="T16" fmla="*/ 248 w 456"/>
                  <a:gd name="T17" fmla="*/ 152 h 240"/>
                  <a:gd name="T18" fmla="*/ 248 w 456"/>
                  <a:gd name="T19" fmla="*/ 176 h 240"/>
                  <a:gd name="T20" fmla="*/ 264 w 456"/>
                  <a:gd name="T21" fmla="*/ 160 h 240"/>
                  <a:gd name="T22" fmla="*/ 272 w 456"/>
                  <a:gd name="T23" fmla="*/ 152 h 240"/>
                  <a:gd name="T24" fmla="*/ 272 w 456"/>
                  <a:gd name="T25" fmla="*/ 168 h 240"/>
                  <a:gd name="T26" fmla="*/ 280 w 456"/>
                  <a:gd name="T27" fmla="*/ 168 h 240"/>
                  <a:gd name="T28" fmla="*/ 288 w 456"/>
                  <a:gd name="T29" fmla="*/ 152 h 240"/>
                  <a:gd name="T30" fmla="*/ 320 w 456"/>
                  <a:gd name="T31" fmla="*/ 136 h 240"/>
                  <a:gd name="T32" fmla="*/ 336 w 456"/>
                  <a:gd name="T33" fmla="*/ 136 h 240"/>
                  <a:gd name="T34" fmla="*/ 376 w 456"/>
                  <a:gd name="T35" fmla="*/ 120 h 240"/>
                  <a:gd name="T36" fmla="*/ 400 w 456"/>
                  <a:gd name="T37" fmla="*/ 144 h 240"/>
                  <a:gd name="T38" fmla="*/ 400 w 456"/>
                  <a:gd name="T39" fmla="*/ 128 h 240"/>
                  <a:gd name="T40" fmla="*/ 408 w 456"/>
                  <a:gd name="T41" fmla="*/ 120 h 240"/>
                  <a:gd name="T42" fmla="*/ 432 w 456"/>
                  <a:gd name="T43" fmla="*/ 120 h 240"/>
                  <a:gd name="T44" fmla="*/ 456 w 456"/>
                  <a:gd name="T45" fmla="*/ 112 h 240"/>
                  <a:gd name="T46" fmla="*/ 448 w 456"/>
                  <a:gd name="T47" fmla="*/ 104 h 240"/>
                  <a:gd name="T48" fmla="*/ 432 w 456"/>
                  <a:gd name="T49" fmla="*/ 72 h 240"/>
                  <a:gd name="T50" fmla="*/ 408 w 456"/>
                  <a:gd name="T51" fmla="*/ 80 h 240"/>
                  <a:gd name="T52" fmla="*/ 392 w 456"/>
                  <a:gd name="T53" fmla="*/ 80 h 240"/>
                  <a:gd name="T54" fmla="*/ 376 w 456"/>
                  <a:gd name="T55" fmla="*/ 56 h 240"/>
                  <a:gd name="T56" fmla="*/ 360 w 456"/>
                  <a:gd name="T57" fmla="*/ 56 h 240"/>
                  <a:gd name="T58" fmla="*/ 296 w 456"/>
                  <a:gd name="T59" fmla="*/ 64 h 240"/>
                  <a:gd name="T60" fmla="*/ 264 w 456"/>
                  <a:gd name="T61" fmla="*/ 96 h 240"/>
                  <a:gd name="T62" fmla="*/ 248 w 456"/>
                  <a:gd name="T63" fmla="*/ 96 h 240"/>
                  <a:gd name="T64" fmla="*/ 232 w 456"/>
                  <a:gd name="T65" fmla="*/ 96 h 240"/>
                  <a:gd name="T66" fmla="*/ 208 w 456"/>
                  <a:gd name="T67" fmla="*/ 88 h 240"/>
                  <a:gd name="T68" fmla="*/ 168 w 456"/>
                  <a:gd name="T69" fmla="*/ 56 h 240"/>
                  <a:gd name="T70" fmla="*/ 152 w 456"/>
                  <a:gd name="T71" fmla="*/ 56 h 240"/>
                  <a:gd name="T72" fmla="*/ 136 w 456"/>
                  <a:gd name="T73" fmla="*/ 72 h 240"/>
                  <a:gd name="T74" fmla="*/ 136 w 456"/>
                  <a:gd name="T75" fmla="*/ 56 h 240"/>
                  <a:gd name="T76" fmla="*/ 128 w 456"/>
                  <a:gd name="T77" fmla="*/ 40 h 240"/>
                  <a:gd name="T78" fmla="*/ 136 w 456"/>
                  <a:gd name="T79" fmla="*/ 40 h 240"/>
                  <a:gd name="T80" fmla="*/ 136 w 456"/>
                  <a:gd name="T81" fmla="*/ 48 h 240"/>
                  <a:gd name="T82" fmla="*/ 152 w 456"/>
                  <a:gd name="T83" fmla="*/ 32 h 240"/>
                  <a:gd name="T84" fmla="*/ 168 w 456"/>
                  <a:gd name="T85" fmla="*/ 8 h 240"/>
                  <a:gd name="T86" fmla="*/ 184 w 456"/>
                  <a:gd name="T87" fmla="*/ 0 h 240"/>
                  <a:gd name="T88" fmla="*/ 120 w 456"/>
                  <a:gd name="T89" fmla="*/ 24 h 240"/>
                  <a:gd name="T90" fmla="*/ 96 w 456"/>
                  <a:gd name="T91" fmla="*/ 56 h 240"/>
                  <a:gd name="T92" fmla="*/ 56 w 456"/>
                  <a:gd name="T93" fmla="*/ 72 h 240"/>
                  <a:gd name="T94" fmla="*/ 8 w 456"/>
                  <a:gd name="T95" fmla="*/ 96 h 2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456"/>
                  <a:gd name="T145" fmla="*/ 0 h 240"/>
                  <a:gd name="T146" fmla="*/ 456 w 456"/>
                  <a:gd name="T147" fmla="*/ 240 h 24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456" h="240">
                    <a:moveTo>
                      <a:pt x="0" y="104"/>
                    </a:moveTo>
                    <a:lnTo>
                      <a:pt x="0" y="104"/>
                    </a:lnTo>
                    <a:lnTo>
                      <a:pt x="16" y="104"/>
                    </a:lnTo>
                    <a:lnTo>
                      <a:pt x="24" y="120"/>
                    </a:lnTo>
                    <a:lnTo>
                      <a:pt x="24" y="128"/>
                    </a:lnTo>
                    <a:lnTo>
                      <a:pt x="56" y="128"/>
                    </a:lnTo>
                    <a:lnTo>
                      <a:pt x="104" y="136"/>
                    </a:lnTo>
                    <a:lnTo>
                      <a:pt x="112" y="152"/>
                    </a:lnTo>
                    <a:lnTo>
                      <a:pt x="160" y="160"/>
                    </a:lnTo>
                    <a:lnTo>
                      <a:pt x="168" y="160"/>
                    </a:lnTo>
                    <a:lnTo>
                      <a:pt x="168" y="168"/>
                    </a:lnTo>
                    <a:lnTo>
                      <a:pt x="176" y="168"/>
                    </a:lnTo>
                    <a:lnTo>
                      <a:pt x="192" y="176"/>
                    </a:lnTo>
                    <a:lnTo>
                      <a:pt x="192" y="200"/>
                    </a:lnTo>
                    <a:lnTo>
                      <a:pt x="184" y="208"/>
                    </a:lnTo>
                    <a:lnTo>
                      <a:pt x="184" y="216"/>
                    </a:lnTo>
                    <a:lnTo>
                      <a:pt x="200" y="216"/>
                    </a:lnTo>
                    <a:lnTo>
                      <a:pt x="200" y="224"/>
                    </a:lnTo>
                    <a:lnTo>
                      <a:pt x="200" y="240"/>
                    </a:lnTo>
                    <a:lnTo>
                      <a:pt x="208" y="240"/>
                    </a:lnTo>
                    <a:lnTo>
                      <a:pt x="216" y="224"/>
                    </a:lnTo>
                    <a:lnTo>
                      <a:pt x="232" y="192"/>
                    </a:lnTo>
                    <a:lnTo>
                      <a:pt x="240" y="176"/>
                    </a:lnTo>
                    <a:lnTo>
                      <a:pt x="240" y="152"/>
                    </a:lnTo>
                    <a:lnTo>
                      <a:pt x="248" y="152"/>
                    </a:lnTo>
                    <a:lnTo>
                      <a:pt x="248" y="160"/>
                    </a:lnTo>
                    <a:lnTo>
                      <a:pt x="248" y="168"/>
                    </a:lnTo>
                    <a:lnTo>
                      <a:pt x="248" y="176"/>
                    </a:lnTo>
                    <a:lnTo>
                      <a:pt x="264" y="160"/>
                    </a:lnTo>
                    <a:lnTo>
                      <a:pt x="272" y="152"/>
                    </a:lnTo>
                    <a:lnTo>
                      <a:pt x="280" y="152"/>
                    </a:lnTo>
                    <a:lnTo>
                      <a:pt x="272" y="160"/>
                    </a:lnTo>
                    <a:lnTo>
                      <a:pt x="272" y="168"/>
                    </a:lnTo>
                    <a:lnTo>
                      <a:pt x="272" y="176"/>
                    </a:lnTo>
                    <a:lnTo>
                      <a:pt x="280" y="168"/>
                    </a:lnTo>
                    <a:lnTo>
                      <a:pt x="288" y="160"/>
                    </a:lnTo>
                    <a:lnTo>
                      <a:pt x="296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96" y="136"/>
                    </a:lnTo>
                    <a:lnTo>
                      <a:pt x="304" y="136"/>
                    </a:lnTo>
                    <a:lnTo>
                      <a:pt x="320" y="136"/>
                    </a:lnTo>
                    <a:lnTo>
                      <a:pt x="336" y="136"/>
                    </a:lnTo>
                    <a:lnTo>
                      <a:pt x="344" y="120"/>
                    </a:lnTo>
                    <a:lnTo>
                      <a:pt x="376" y="120"/>
                    </a:lnTo>
                    <a:lnTo>
                      <a:pt x="384" y="128"/>
                    </a:lnTo>
                    <a:lnTo>
                      <a:pt x="400" y="136"/>
                    </a:lnTo>
                    <a:lnTo>
                      <a:pt x="400" y="144"/>
                    </a:lnTo>
                    <a:lnTo>
                      <a:pt x="408" y="144"/>
                    </a:lnTo>
                    <a:lnTo>
                      <a:pt x="400" y="128"/>
                    </a:lnTo>
                    <a:lnTo>
                      <a:pt x="408" y="120"/>
                    </a:lnTo>
                    <a:lnTo>
                      <a:pt x="408" y="128"/>
                    </a:lnTo>
                    <a:lnTo>
                      <a:pt x="416" y="128"/>
                    </a:lnTo>
                    <a:lnTo>
                      <a:pt x="424" y="120"/>
                    </a:lnTo>
                    <a:lnTo>
                      <a:pt x="432" y="120"/>
                    </a:lnTo>
                    <a:lnTo>
                      <a:pt x="456" y="120"/>
                    </a:lnTo>
                    <a:lnTo>
                      <a:pt x="456" y="112"/>
                    </a:lnTo>
                    <a:lnTo>
                      <a:pt x="448" y="104"/>
                    </a:lnTo>
                    <a:lnTo>
                      <a:pt x="432" y="104"/>
                    </a:lnTo>
                    <a:lnTo>
                      <a:pt x="432" y="96"/>
                    </a:lnTo>
                    <a:lnTo>
                      <a:pt x="432" y="72"/>
                    </a:lnTo>
                    <a:lnTo>
                      <a:pt x="424" y="72"/>
                    </a:lnTo>
                    <a:lnTo>
                      <a:pt x="416" y="80"/>
                    </a:lnTo>
                    <a:lnTo>
                      <a:pt x="408" y="80"/>
                    </a:lnTo>
                    <a:lnTo>
                      <a:pt x="400" y="80"/>
                    </a:lnTo>
                    <a:lnTo>
                      <a:pt x="392" y="80"/>
                    </a:lnTo>
                    <a:lnTo>
                      <a:pt x="376" y="80"/>
                    </a:lnTo>
                    <a:lnTo>
                      <a:pt x="376" y="72"/>
                    </a:lnTo>
                    <a:lnTo>
                      <a:pt x="376" y="56"/>
                    </a:lnTo>
                    <a:lnTo>
                      <a:pt x="376" y="48"/>
                    </a:lnTo>
                    <a:lnTo>
                      <a:pt x="360" y="56"/>
                    </a:lnTo>
                    <a:lnTo>
                      <a:pt x="344" y="64"/>
                    </a:lnTo>
                    <a:lnTo>
                      <a:pt x="312" y="64"/>
                    </a:lnTo>
                    <a:lnTo>
                      <a:pt x="296" y="64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96"/>
                    </a:lnTo>
                    <a:lnTo>
                      <a:pt x="248" y="88"/>
                    </a:lnTo>
                    <a:lnTo>
                      <a:pt x="240" y="88"/>
                    </a:lnTo>
                    <a:lnTo>
                      <a:pt x="232" y="88"/>
                    </a:lnTo>
                    <a:lnTo>
                      <a:pt x="232" y="96"/>
                    </a:lnTo>
                    <a:lnTo>
                      <a:pt x="216" y="96"/>
                    </a:lnTo>
                    <a:lnTo>
                      <a:pt x="208" y="88"/>
                    </a:lnTo>
                    <a:lnTo>
                      <a:pt x="208" y="80"/>
                    </a:lnTo>
                    <a:lnTo>
                      <a:pt x="200" y="80"/>
                    </a:lnTo>
                    <a:lnTo>
                      <a:pt x="184" y="56"/>
                    </a:lnTo>
                    <a:lnTo>
                      <a:pt x="168" y="56"/>
                    </a:lnTo>
                    <a:lnTo>
                      <a:pt x="152" y="64"/>
                    </a:lnTo>
                    <a:lnTo>
                      <a:pt x="152" y="56"/>
                    </a:lnTo>
                    <a:lnTo>
                      <a:pt x="144" y="56"/>
                    </a:lnTo>
                    <a:lnTo>
                      <a:pt x="136" y="72"/>
                    </a:lnTo>
                    <a:lnTo>
                      <a:pt x="136" y="48"/>
                    </a:lnTo>
                    <a:lnTo>
                      <a:pt x="136" y="56"/>
                    </a:lnTo>
                    <a:lnTo>
                      <a:pt x="128" y="56"/>
                    </a:lnTo>
                    <a:lnTo>
                      <a:pt x="128" y="48"/>
                    </a:lnTo>
                    <a:lnTo>
                      <a:pt x="128" y="40"/>
                    </a:lnTo>
                    <a:lnTo>
                      <a:pt x="136" y="40"/>
                    </a:lnTo>
                    <a:lnTo>
                      <a:pt x="136" y="48"/>
                    </a:lnTo>
                    <a:lnTo>
                      <a:pt x="144" y="40"/>
                    </a:lnTo>
                    <a:lnTo>
                      <a:pt x="144" y="32"/>
                    </a:lnTo>
                    <a:lnTo>
                      <a:pt x="152" y="32"/>
                    </a:lnTo>
                    <a:lnTo>
                      <a:pt x="168" y="16"/>
                    </a:lnTo>
                    <a:lnTo>
                      <a:pt x="168" y="8"/>
                    </a:lnTo>
                    <a:lnTo>
                      <a:pt x="176" y="8"/>
                    </a:lnTo>
                    <a:lnTo>
                      <a:pt x="184" y="0"/>
                    </a:lnTo>
                    <a:lnTo>
                      <a:pt x="176" y="0"/>
                    </a:lnTo>
                    <a:lnTo>
                      <a:pt x="152" y="0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12" y="24"/>
                    </a:lnTo>
                    <a:lnTo>
                      <a:pt x="96" y="56"/>
                    </a:lnTo>
                    <a:lnTo>
                      <a:pt x="80" y="64"/>
                    </a:lnTo>
                    <a:lnTo>
                      <a:pt x="72" y="72"/>
                    </a:lnTo>
                    <a:lnTo>
                      <a:pt x="64" y="72"/>
                    </a:lnTo>
                    <a:lnTo>
                      <a:pt x="56" y="72"/>
                    </a:lnTo>
                    <a:lnTo>
                      <a:pt x="40" y="80"/>
                    </a:lnTo>
                    <a:lnTo>
                      <a:pt x="32" y="88"/>
                    </a:lnTo>
                    <a:lnTo>
                      <a:pt x="8" y="96"/>
                    </a:lnTo>
                    <a:lnTo>
                      <a:pt x="0" y="10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" name="Freeform 130"/>
              <p:cNvSpPr>
                <a:spLocks/>
              </p:cNvSpPr>
              <p:nvPr/>
            </p:nvSpPr>
            <p:spPr bwMode="auto">
              <a:xfrm>
                <a:off x="5770108" y="2087500"/>
                <a:ext cx="578009" cy="606519"/>
              </a:xfrm>
              <a:custGeom>
                <a:avLst/>
                <a:gdLst>
                  <a:gd name="T0" fmla="*/ 96 w 336"/>
                  <a:gd name="T1" fmla="*/ 64 h 376"/>
                  <a:gd name="T2" fmla="*/ 104 w 336"/>
                  <a:gd name="T3" fmla="*/ 56 h 376"/>
                  <a:gd name="T4" fmla="*/ 136 w 336"/>
                  <a:gd name="T5" fmla="*/ 72 h 376"/>
                  <a:gd name="T6" fmla="*/ 144 w 336"/>
                  <a:gd name="T7" fmla="*/ 72 h 376"/>
                  <a:gd name="T8" fmla="*/ 152 w 336"/>
                  <a:gd name="T9" fmla="*/ 64 h 376"/>
                  <a:gd name="T10" fmla="*/ 160 w 336"/>
                  <a:gd name="T11" fmla="*/ 72 h 376"/>
                  <a:gd name="T12" fmla="*/ 136 w 336"/>
                  <a:gd name="T13" fmla="*/ 80 h 376"/>
                  <a:gd name="T14" fmla="*/ 144 w 336"/>
                  <a:gd name="T15" fmla="*/ 80 h 376"/>
                  <a:gd name="T16" fmla="*/ 160 w 336"/>
                  <a:gd name="T17" fmla="*/ 72 h 376"/>
                  <a:gd name="T18" fmla="*/ 160 w 336"/>
                  <a:gd name="T19" fmla="*/ 72 h 376"/>
                  <a:gd name="T20" fmla="*/ 176 w 336"/>
                  <a:gd name="T21" fmla="*/ 80 h 376"/>
                  <a:gd name="T22" fmla="*/ 198 w 336"/>
                  <a:gd name="T23" fmla="*/ 64 h 376"/>
                  <a:gd name="T24" fmla="*/ 208 w 336"/>
                  <a:gd name="T25" fmla="*/ 64 h 376"/>
                  <a:gd name="T26" fmla="*/ 224 w 336"/>
                  <a:gd name="T27" fmla="*/ 64 h 376"/>
                  <a:gd name="T28" fmla="*/ 278 w 336"/>
                  <a:gd name="T29" fmla="*/ 6 h 376"/>
                  <a:gd name="T30" fmla="*/ 312 w 336"/>
                  <a:gd name="T31" fmla="*/ 0 h 376"/>
                  <a:gd name="T32" fmla="*/ 336 w 336"/>
                  <a:gd name="T33" fmla="*/ 136 h 376"/>
                  <a:gd name="T34" fmla="*/ 328 w 336"/>
                  <a:gd name="T35" fmla="*/ 136 h 376"/>
                  <a:gd name="T36" fmla="*/ 336 w 336"/>
                  <a:gd name="T37" fmla="*/ 152 h 376"/>
                  <a:gd name="T38" fmla="*/ 328 w 336"/>
                  <a:gd name="T39" fmla="*/ 176 h 376"/>
                  <a:gd name="T40" fmla="*/ 328 w 336"/>
                  <a:gd name="T41" fmla="*/ 216 h 376"/>
                  <a:gd name="T42" fmla="*/ 328 w 336"/>
                  <a:gd name="T43" fmla="*/ 240 h 376"/>
                  <a:gd name="T44" fmla="*/ 304 w 336"/>
                  <a:gd name="T45" fmla="*/ 264 h 376"/>
                  <a:gd name="T46" fmla="*/ 288 w 336"/>
                  <a:gd name="T47" fmla="*/ 272 h 376"/>
                  <a:gd name="T48" fmla="*/ 288 w 336"/>
                  <a:gd name="T49" fmla="*/ 272 h 376"/>
                  <a:gd name="T50" fmla="*/ 272 w 336"/>
                  <a:gd name="T51" fmla="*/ 288 h 376"/>
                  <a:gd name="T52" fmla="*/ 264 w 336"/>
                  <a:gd name="T53" fmla="*/ 312 h 376"/>
                  <a:gd name="T54" fmla="*/ 264 w 336"/>
                  <a:gd name="T55" fmla="*/ 328 h 376"/>
                  <a:gd name="T56" fmla="*/ 256 w 336"/>
                  <a:gd name="T57" fmla="*/ 312 h 376"/>
                  <a:gd name="T58" fmla="*/ 240 w 336"/>
                  <a:gd name="T59" fmla="*/ 328 h 376"/>
                  <a:gd name="T60" fmla="*/ 240 w 336"/>
                  <a:gd name="T61" fmla="*/ 344 h 376"/>
                  <a:gd name="T62" fmla="*/ 240 w 336"/>
                  <a:gd name="T63" fmla="*/ 360 h 376"/>
                  <a:gd name="T64" fmla="*/ 224 w 336"/>
                  <a:gd name="T65" fmla="*/ 376 h 376"/>
                  <a:gd name="T66" fmla="*/ 208 w 336"/>
                  <a:gd name="T67" fmla="*/ 376 h 376"/>
                  <a:gd name="T68" fmla="*/ 192 w 336"/>
                  <a:gd name="T69" fmla="*/ 368 h 376"/>
                  <a:gd name="T70" fmla="*/ 192 w 336"/>
                  <a:gd name="T71" fmla="*/ 368 h 376"/>
                  <a:gd name="T72" fmla="*/ 184 w 336"/>
                  <a:gd name="T73" fmla="*/ 352 h 376"/>
                  <a:gd name="T74" fmla="*/ 168 w 336"/>
                  <a:gd name="T75" fmla="*/ 368 h 376"/>
                  <a:gd name="T76" fmla="*/ 144 w 336"/>
                  <a:gd name="T77" fmla="*/ 368 h 376"/>
                  <a:gd name="T78" fmla="*/ 136 w 336"/>
                  <a:gd name="T79" fmla="*/ 360 h 376"/>
                  <a:gd name="T80" fmla="*/ 128 w 336"/>
                  <a:gd name="T81" fmla="*/ 368 h 376"/>
                  <a:gd name="T82" fmla="*/ 120 w 336"/>
                  <a:gd name="T83" fmla="*/ 368 h 376"/>
                  <a:gd name="T84" fmla="*/ 104 w 336"/>
                  <a:gd name="T85" fmla="*/ 360 h 376"/>
                  <a:gd name="T86" fmla="*/ 80 w 336"/>
                  <a:gd name="T87" fmla="*/ 360 h 376"/>
                  <a:gd name="T88" fmla="*/ 80 w 336"/>
                  <a:gd name="T89" fmla="*/ 352 h 376"/>
                  <a:gd name="T90" fmla="*/ 48 w 336"/>
                  <a:gd name="T91" fmla="*/ 336 h 376"/>
                  <a:gd name="T92" fmla="*/ 32 w 336"/>
                  <a:gd name="T93" fmla="*/ 336 h 376"/>
                  <a:gd name="T94" fmla="*/ 0 w 336"/>
                  <a:gd name="T95" fmla="*/ 80 h 3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36"/>
                  <a:gd name="T145" fmla="*/ 0 h 376"/>
                  <a:gd name="T146" fmla="*/ 336 w 336"/>
                  <a:gd name="T147" fmla="*/ 376 h 37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36" h="376">
                    <a:moveTo>
                      <a:pt x="96" y="64"/>
                    </a:moveTo>
                    <a:lnTo>
                      <a:pt x="96" y="64"/>
                    </a:lnTo>
                    <a:lnTo>
                      <a:pt x="104" y="64"/>
                    </a:lnTo>
                    <a:lnTo>
                      <a:pt x="104" y="56"/>
                    </a:lnTo>
                    <a:lnTo>
                      <a:pt x="128" y="56"/>
                    </a:lnTo>
                    <a:lnTo>
                      <a:pt x="136" y="72"/>
                    </a:lnTo>
                    <a:lnTo>
                      <a:pt x="144" y="72"/>
                    </a:lnTo>
                    <a:lnTo>
                      <a:pt x="152" y="64"/>
                    </a:lnTo>
                    <a:lnTo>
                      <a:pt x="160" y="72"/>
                    </a:lnTo>
                    <a:lnTo>
                      <a:pt x="144" y="72"/>
                    </a:lnTo>
                    <a:lnTo>
                      <a:pt x="136" y="80"/>
                    </a:lnTo>
                    <a:lnTo>
                      <a:pt x="144" y="80"/>
                    </a:lnTo>
                    <a:lnTo>
                      <a:pt x="152" y="80"/>
                    </a:lnTo>
                    <a:lnTo>
                      <a:pt x="160" y="72"/>
                    </a:lnTo>
                    <a:lnTo>
                      <a:pt x="168" y="80"/>
                    </a:lnTo>
                    <a:lnTo>
                      <a:pt x="176" y="80"/>
                    </a:lnTo>
                    <a:lnTo>
                      <a:pt x="192" y="72"/>
                    </a:lnTo>
                    <a:lnTo>
                      <a:pt x="198" y="64"/>
                    </a:lnTo>
                    <a:lnTo>
                      <a:pt x="208" y="64"/>
                    </a:lnTo>
                    <a:lnTo>
                      <a:pt x="224" y="64"/>
                    </a:lnTo>
                    <a:lnTo>
                      <a:pt x="240" y="48"/>
                    </a:lnTo>
                    <a:lnTo>
                      <a:pt x="278" y="6"/>
                    </a:lnTo>
                    <a:lnTo>
                      <a:pt x="312" y="0"/>
                    </a:lnTo>
                    <a:lnTo>
                      <a:pt x="336" y="136"/>
                    </a:lnTo>
                    <a:lnTo>
                      <a:pt x="328" y="136"/>
                    </a:lnTo>
                    <a:lnTo>
                      <a:pt x="328" y="144"/>
                    </a:lnTo>
                    <a:lnTo>
                      <a:pt x="336" y="152"/>
                    </a:lnTo>
                    <a:lnTo>
                      <a:pt x="336" y="176"/>
                    </a:lnTo>
                    <a:lnTo>
                      <a:pt x="328" y="176"/>
                    </a:lnTo>
                    <a:lnTo>
                      <a:pt x="328" y="216"/>
                    </a:lnTo>
                    <a:lnTo>
                      <a:pt x="328" y="224"/>
                    </a:lnTo>
                    <a:lnTo>
                      <a:pt x="328" y="240"/>
                    </a:lnTo>
                    <a:lnTo>
                      <a:pt x="312" y="256"/>
                    </a:lnTo>
                    <a:lnTo>
                      <a:pt x="304" y="264"/>
                    </a:lnTo>
                    <a:lnTo>
                      <a:pt x="296" y="272"/>
                    </a:lnTo>
                    <a:lnTo>
                      <a:pt x="288" y="272"/>
                    </a:lnTo>
                    <a:lnTo>
                      <a:pt x="272" y="288"/>
                    </a:lnTo>
                    <a:lnTo>
                      <a:pt x="264" y="312"/>
                    </a:lnTo>
                    <a:lnTo>
                      <a:pt x="264" y="328"/>
                    </a:lnTo>
                    <a:lnTo>
                      <a:pt x="256" y="328"/>
                    </a:lnTo>
                    <a:lnTo>
                      <a:pt x="256" y="312"/>
                    </a:lnTo>
                    <a:lnTo>
                      <a:pt x="240" y="312"/>
                    </a:lnTo>
                    <a:lnTo>
                      <a:pt x="240" y="328"/>
                    </a:lnTo>
                    <a:lnTo>
                      <a:pt x="240" y="336"/>
                    </a:lnTo>
                    <a:lnTo>
                      <a:pt x="240" y="344"/>
                    </a:lnTo>
                    <a:lnTo>
                      <a:pt x="240" y="360"/>
                    </a:lnTo>
                    <a:lnTo>
                      <a:pt x="232" y="368"/>
                    </a:lnTo>
                    <a:lnTo>
                      <a:pt x="224" y="376"/>
                    </a:lnTo>
                    <a:lnTo>
                      <a:pt x="216" y="376"/>
                    </a:lnTo>
                    <a:lnTo>
                      <a:pt x="208" y="376"/>
                    </a:lnTo>
                    <a:lnTo>
                      <a:pt x="200" y="368"/>
                    </a:lnTo>
                    <a:lnTo>
                      <a:pt x="192" y="368"/>
                    </a:lnTo>
                    <a:lnTo>
                      <a:pt x="192" y="360"/>
                    </a:lnTo>
                    <a:lnTo>
                      <a:pt x="184" y="352"/>
                    </a:lnTo>
                    <a:lnTo>
                      <a:pt x="176" y="352"/>
                    </a:lnTo>
                    <a:lnTo>
                      <a:pt x="168" y="368"/>
                    </a:lnTo>
                    <a:lnTo>
                      <a:pt x="160" y="368"/>
                    </a:lnTo>
                    <a:lnTo>
                      <a:pt x="144" y="368"/>
                    </a:lnTo>
                    <a:lnTo>
                      <a:pt x="136" y="360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0" y="368"/>
                    </a:lnTo>
                    <a:lnTo>
                      <a:pt x="104" y="360"/>
                    </a:lnTo>
                    <a:lnTo>
                      <a:pt x="80" y="360"/>
                    </a:lnTo>
                    <a:lnTo>
                      <a:pt x="80" y="352"/>
                    </a:lnTo>
                    <a:lnTo>
                      <a:pt x="72" y="336"/>
                    </a:lnTo>
                    <a:lnTo>
                      <a:pt x="48" y="336"/>
                    </a:lnTo>
                    <a:lnTo>
                      <a:pt x="32" y="336"/>
                    </a:lnTo>
                    <a:lnTo>
                      <a:pt x="0" y="80"/>
                    </a:lnTo>
                    <a:lnTo>
                      <a:pt x="96" y="6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Freeform 131"/>
              <p:cNvSpPr>
                <a:spLocks/>
              </p:cNvSpPr>
              <p:nvPr/>
            </p:nvSpPr>
            <p:spPr bwMode="auto">
              <a:xfrm>
                <a:off x="6390127" y="1430776"/>
                <a:ext cx="838765" cy="696071"/>
              </a:xfrm>
              <a:custGeom>
                <a:avLst/>
                <a:gdLst>
                  <a:gd name="T0" fmla="*/ 320 w 488"/>
                  <a:gd name="T1" fmla="*/ 336 h 432"/>
                  <a:gd name="T2" fmla="*/ 336 w 488"/>
                  <a:gd name="T3" fmla="*/ 328 h 432"/>
                  <a:gd name="T4" fmla="*/ 352 w 488"/>
                  <a:gd name="T5" fmla="*/ 344 h 432"/>
                  <a:gd name="T6" fmla="*/ 360 w 488"/>
                  <a:gd name="T7" fmla="*/ 368 h 432"/>
                  <a:gd name="T8" fmla="*/ 376 w 488"/>
                  <a:gd name="T9" fmla="*/ 376 h 432"/>
                  <a:gd name="T10" fmla="*/ 464 w 488"/>
                  <a:gd name="T11" fmla="*/ 408 h 432"/>
                  <a:gd name="T12" fmla="*/ 464 w 488"/>
                  <a:gd name="T13" fmla="*/ 432 h 432"/>
                  <a:gd name="T14" fmla="*/ 472 w 488"/>
                  <a:gd name="T15" fmla="*/ 424 h 432"/>
                  <a:gd name="T16" fmla="*/ 480 w 488"/>
                  <a:gd name="T17" fmla="*/ 400 h 432"/>
                  <a:gd name="T18" fmla="*/ 472 w 488"/>
                  <a:gd name="T19" fmla="*/ 392 h 432"/>
                  <a:gd name="T20" fmla="*/ 488 w 488"/>
                  <a:gd name="T21" fmla="*/ 376 h 432"/>
                  <a:gd name="T22" fmla="*/ 480 w 488"/>
                  <a:gd name="T23" fmla="*/ 368 h 432"/>
                  <a:gd name="T24" fmla="*/ 464 w 488"/>
                  <a:gd name="T25" fmla="*/ 296 h 432"/>
                  <a:gd name="T26" fmla="*/ 464 w 488"/>
                  <a:gd name="T27" fmla="*/ 296 h 432"/>
                  <a:gd name="T28" fmla="*/ 464 w 488"/>
                  <a:gd name="T29" fmla="*/ 224 h 432"/>
                  <a:gd name="T30" fmla="*/ 456 w 488"/>
                  <a:gd name="T31" fmla="*/ 200 h 432"/>
                  <a:gd name="T32" fmla="*/ 448 w 488"/>
                  <a:gd name="T33" fmla="*/ 136 h 432"/>
                  <a:gd name="T34" fmla="*/ 440 w 488"/>
                  <a:gd name="T35" fmla="*/ 144 h 432"/>
                  <a:gd name="T36" fmla="*/ 432 w 488"/>
                  <a:gd name="T37" fmla="*/ 136 h 432"/>
                  <a:gd name="T38" fmla="*/ 424 w 488"/>
                  <a:gd name="T39" fmla="*/ 96 h 432"/>
                  <a:gd name="T40" fmla="*/ 424 w 488"/>
                  <a:gd name="T41" fmla="*/ 72 h 432"/>
                  <a:gd name="T42" fmla="*/ 408 w 488"/>
                  <a:gd name="T43" fmla="*/ 0 h 432"/>
                  <a:gd name="T44" fmla="*/ 320 w 488"/>
                  <a:gd name="T45" fmla="*/ 16 h 432"/>
                  <a:gd name="T46" fmla="*/ 264 w 488"/>
                  <a:gd name="T47" fmla="*/ 72 h 432"/>
                  <a:gd name="T48" fmla="*/ 240 w 488"/>
                  <a:gd name="T49" fmla="*/ 112 h 432"/>
                  <a:gd name="T50" fmla="*/ 216 w 488"/>
                  <a:gd name="T51" fmla="*/ 136 h 432"/>
                  <a:gd name="T52" fmla="*/ 224 w 488"/>
                  <a:gd name="T53" fmla="*/ 136 h 432"/>
                  <a:gd name="T54" fmla="*/ 232 w 488"/>
                  <a:gd name="T55" fmla="*/ 144 h 432"/>
                  <a:gd name="T56" fmla="*/ 232 w 488"/>
                  <a:gd name="T57" fmla="*/ 160 h 432"/>
                  <a:gd name="T58" fmla="*/ 224 w 488"/>
                  <a:gd name="T59" fmla="*/ 160 h 432"/>
                  <a:gd name="T60" fmla="*/ 232 w 488"/>
                  <a:gd name="T61" fmla="*/ 184 h 432"/>
                  <a:gd name="T62" fmla="*/ 232 w 488"/>
                  <a:gd name="T63" fmla="*/ 192 h 432"/>
                  <a:gd name="T64" fmla="*/ 208 w 488"/>
                  <a:gd name="T65" fmla="*/ 208 h 432"/>
                  <a:gd name="T66" fmla="*/ 184 w 488"/>
                  <a:gd name="T67" fmla="*/ 232 h 432"/>
                  <a:gd name="T68" fmla="*/ 176 w 488"/>
                  <a:gd name="T69" fmla="*/ 232 h 432"/>
                  <a:gd name="T70" fmla="*/ 160 w 488"/>
                  <a:gd name="T71" fmla="*/ 232 h 432"/>
                  <a:gd name="T72" fmla="*/ 152 w 488"/>
                  <a:gd name="T73" fmla="*/ 240 h 432"/>
                  <a:gd name="T74" fmla="*/ 136 w 488"/>
                  <a:gd name="T75" fmla="*/ 240 h 432"/>
                  <a:gd name="T76" fmla="*/ 128 w 488"/>
                  <a:gd name="T77" fmla="*/ 232 h 432"/>
                  <a:gd name="T78" fmla="*/ 48 w 488"/>
                  <a:gd name="T79" fmla="*/ 256 h 432"/>
                  <a:gd name="T80" fmla="*/ 40 w 488"/>
                  <a:gd name="T81" fmla="*/ 264 h 432"/>
                  <a:gd name="T82" fmla="*/ 48 w 488"/>
                  <a:gd name="T83" fmla="*/ 280 h 432"/>
                  <a:gd name="T84" fmla="*/ 56 w 488"/>
                  <a:gd name="T85" fmla="*/ 296 h 432"/>
                  <a:gd name="T86" fmla="*/ 56 w 488"/>
                  <a:gd name="T87" fmla="*/ 304 h 432"/>
                  <a:gd name="T88" fmla="*/ 56 w 488"/>
                  <a:gd name="T89" fmla="*/ 312 h 432"/>
                  <a:gd name="T90" fmla="*/ 40 w 488"/>
                  <a:gd name="T91" fmla="*/ 328 h 432"/>
                  <a:gd name="T92" fmla="*/ 32 w 488"/>
                  <a:gd name="T93" fmla="*/ 344 h 432"/>
                  <a:gd name="T94" fmla="*/ 32 w 488"/>
                  <a:gd name="T95" fmla="*/ 344 h 432"/>
                  <a:gd name="T96" fmla="*/ 8 w 488"/>
                  <a:gd name="T97" fmla="*/ 368 h 432"/>
                  <a:gd name="T98" fmla="*/ 0 w 488"/>
                  <a:gd name="T99" fmla="*/ 368 h 432"/>
                  <a:gd name="T100" fmla="*/ 8 w 488"/>
                  <a:gd name="T101" fmla="*/ 392 h 43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88"/>
                  <a:gd name="T154" fmla="*/ 0 h 432"/>
                  <a:gd name="T155" fmla="*/ 488 w 488"/>
                  <a:gd name="T156" fmla="*/ 432 h 432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88" h="432">
                    <a:moveTo>
                      <a:pt x="112" y="376"/>
                    </a:moveTo>
                    <a:lnTo>
                      <a:pt x="320" y="336"/>
                    </a:lnTo>
                    <a:lnTo>
                      <a:pt x="328" y="328"/>
                    </a:lnTo>
                    <a:lnTo>
                      <a:pt x="336" y="328"/>
                    </a:lnTo>
                    <a:lnTo>
                      <a:pt x="344" y="344"/>
                    </a:lnTo>
                    <a:lnTo>
                      <a:pt x="352" y="344"/>
                    </a:lnTo>
                    <a:lnTo>
                      <a:pt x="360" y="352"/>
                    </a:lnTo>
                    <a:lnTo>
                      <a:pt x="360" y="368"/>
                    </a:lnTo>
                    <a:lnTo>
                      <a:pt x="368" y="376"/>
                    </a:lnTo>
                    <a:lnTo>
                      <a:pt x="376" y="376"/>
                    </a:lnTo>
                    <a:lnTo>
                      <a:pt x="392" y="384"/>
                    </a:lnTo>
                    <a:lnTo>
                      <a:pt x="464" y="408"/>
                    </a:lnTo>
                    <a:lnTo>
                      <a:pt x="464" y="432"/>
                    </a:lnTo>
                    <a:lnTo>
                      <a:pt x="472" y="424"/>
                    </a:lnTo>
                    <a:lnTo>
                      <a:pt x="480" y="400"/>
                    </a:lnTo>
                    <a:lnTo>
                      <a:pt x="472" y="392"/>
                    </a:lnTo>
                    <a:lnTo>
                      <a:pt x="488" y="376"/>
                    </a:lnTo>
                    <a:lnTo>
                      <a:pt x="480" y="368"/>
                    </a:lnTo>
                    <a:lnTo>
                      <a:pt x="464" y="296"/>
                    </a:lnTo>
                    <a:lnTo>
                      <a:pt x="464" y="224"/>
                    </a:lnTo>
                    <a:lnTo>
                      <a:pt x="456" y="200"/>
                    </a:lnTo>
                    <a:lnTo>
                      <a:pt x="448" y="152"/>
                    </a:lnTo>
                    <a:lnTo>
                      <a:pt x="448" y="136"/>
                    </a:lnTo>
                    <a:lnTo>
                      <a:pt x="440" y="136"/>
                    </a:lnTo>
                    <a:lnTo>
                      <a:pt x="440" y="144"/>
                    </a:lnTo>
                    <a:lnTo>
                      <a:pt x="432" y="136"/>
                    </a:lnTo>
                    <a:lnTo>
                      <a:pt x="424" y="96"/>
                    </a:lnTo>
                    <a:lnTo>
                      <a:pt x="424" y="72"/>
                    </a:lnTo>
                    <a:lnTo>
                      <a:pt x="416" y="56"/>
                    </a:lnTo>
                    <a:lnTo>
                      <a:pt x="408" y="0"/>
                    </a:lnTo>
                    <a:lnTo>
                      <a:pt x="320" y="16"/>
                    </a:lnTo>
                    <a:lnTo>
                      <a:pt x="296" y="24"/>
                    </a:lnTo>
                    <a:lnTo>
                      <a:pt x="264" y="72"/>
                    </a:lnTo>
                    <a:lnTo>
                      <a:pt x="248" y="96"/>
                    </a:lnTo>
                    <a:lnTo>
                      <a:pt x="240" y="112"/>
                    </a:lnTo>
                    <a:lnTo>
                      <a:pt x="216" y="136"/>
                    </a:lnTo>
                    <a:lnTo>
                      <a:pt x="224" y="136"/>
                    </a:lnTo>
                    <a:lnTo>
                      <a:pt x="232" y="144"/>
                    </a:lnTo>
                    <a:lnTo>
                      <a:pt x="232" y="160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32" y="184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08" y="208"/>
                    </a:lnTo>
                    <a:lnTo>
                      <a:pt x="200" y="224"/>
                    </a:lnTo>
                    <a:lnTo>
                      <a:pt x="184" y="232"/>
                    </a:lnTo>
                    <a:lnTo>
                      <a:pt x="176" y="232"/>
                    </a:lnTo>
                    <a:lnTo>
                      <a:pt x="168" y="232"/>
                    </a:lnTo>
                    <a:lnTo>
                      <a:pt x="160" y="232"/>
                    </a:lnTo>
                    <a:lnTo>
                      <a:pt x="152" y="240"/>
                    </a:lnTo>
                    <a:lnTo>
                      <a:pt x="136" y="240"/>
                    </a:lnTo>
                    <a:lnTo>
                      <a:pt x="128" y="232"/>
                    </a:lnTo>
                    <a:lnTo>
                      <a:pt x="80" y="232"/>
                    </a:lnTo>
                    <a:lnTo>
                      <a:pt x="48" y="256"/>
                    </a:lnTo>
                    <a:lnTo>
                      <a:pt x="40" y="264"/>
                    </a:lnTo>
                    <a:lnTo>
                      <a:pt x="40" y="272"/>
                    </a:lnTo>
                    <a:lnTo>
                      <a:pt x="48" y="280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56" y="312"/>
                    </a:lnTo>
                    <a:lnTo>
                      <a:pt x="48" y="320"/>
                    </a:lnTo>
                    <a:lnTo>
                      <a:pt x="40" y="328"/>
                    </a:lnTo>
                    <a:lnTo>
                      <a:pt x="32" y="344"/>
                    </a:lnTo>
                    <a:lnTo>
                      <a:pt x="24" y="352"/>
                    </a:lnTo>
                    <a:lnTo>
                      <a:pt x="8" y="368"/>
                    </a:lnTo>
                    <a:lnTo>
                      <a:pt x="0" y="368"/>
                    </a:lnTo>
                    <a:lnTo>
                      <a:pt x="8" y="392"/>
                    </a:lnTo>
                    <a:lnTo>
                      <a:pt x="112" y="37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Freeform 132"/>
              <p:cNvSpPr>
                <a:spLocks/>
              </p:cNvSpPr>
              <p:nvPr/>
            </p:nvSpPr>
            <p:spPr bwMode="auto">
              <a:xfrm>
                <a:off x="5412293" y="2190621"/>
                <a:ext cx="412863" cy="696071"/>
              </a:xfrm>
              <a:custGeom>
                <a:avLst/>
                <a:gdLst>
                  <a:gd name="T0" fmla="*/ 0 w 240"/>
                  <a:gd name="T1" fmla="*/ 424 h 432"/>
                  <a:gd name="T2" fmla="*/ 0 w 240"/>
                  <a:gd name="T3" fmla="*/ 408 h 432"/>
                  <a:gd name="T4" fmla="*/ 8 w 240"/>
                  <a:gd name="T5" fmla="*/ 400 h 432"/>
                  <a:gd name="T6" fmla="*/ 8 w 240"/>
                  <a:gd name="T7" fmla="*/ 384 h 432"/>
                  <a:gd name="T8" fmla="*/ 24 w 240"/>
                  <a:gd name="T9" fmla="*/ 352 h 432"/>
                  <a:gd name="T10" fmla="*/ 32 w 240"/>
                  <a:gd name="T11" fmla="*/ 336 h 432"/>
                  <a:gd name="T12" fmla="*/ 32 w 240"/>
                  <a:gd name="T13" fmla="*/ 312 h 432"/>
                  <a:gd name="T14" fmla="*/ 24 w 240"/>
                  <a:gd name="T15" fmla="*/ 296 h 432"/>
                  <a:gd name="T16" fmla="*/ 24 w 240"/>
                  <a:gd name="T17" fmla="*/ 272 h 432"/>
                  <a:gd name="T18" fmla="*/ 24 w 240"/>
                  <a:gd name="T19" fmla="*/ 264 h 432"/>
                  <a:gd name="T20" fmla="*/ 8 w 240"/>
                  <a:gd name="T21" fmla="*/ 32 h 432"/>
                  <a:gd name="T22" fmla="*/ 24 w 240"/>
                  <a:gd name="T23" fmla="*/ 32 h 432"/>
                  <a:gd name="T24" fmla="*/ 56 w 240"/>
                  <a:gd name="T25" fmla="*/ 16 h 432"/>
                  <a:gd name="T26" fmla="*/ 208 w 240"/>
                  <a:gd name="T27" fmla="*/ 0 h 432"/>
                  <a:gd name="T28" fmla="*/ 208 w 240"/>
                  <a:gd name="T29" fmla="*/ 16 h 432"/>
                  <a:gd name="T30" fmla="*/ 240 w 240"/>
                  <a:gd name="T31" fmla="*/ 272 h 432"/>
                  <a:gd name="T32" fmla="*/ 232 w 240"/>
                  <a:gd name="T33" fmla="*/ 288 h 432"/>
                  <a:gd name="T34" fmla="*/ 240 w 240"/>
                  <a:gd name="T35" fmla="*/ 304 h 432"/>
                  <a:gd name="T36" fmla="*/ 216 w 240"/>
                  <a:gd name="T37" fmla="*/ 312 h 432"/>
                  <a:gd name="T38" fmla="*/ 192 w 240"/>
                  <a:gd name="T39" fmla="*/ 312 h 432"/>
                  <a:gd name="T40" fmla="*/ 200 w 240"/>
                  <a:gd name="T41" fmla="*/ 328 h 432"/>
                  <a:gd name="T42" fmla="*/ 192 w 240"/>
                  <a:gd name="T43" fmla="*/ 344 h 432"/>
                  <a:gd name="T44" fmla="*/ 176 w 240"/>
                  <a:gd name="T45" fmla="*/ 360 h 432"/>
                  <a:gd name="T46" fmla="*/ 168 w 240"/>
                  <a:gd name="T47" fmla="*/ 384 h 432"/>
                  <a:gd name="T48" fmla="*/ 144 w 240"/>
                  <a:gd name="T49" fmla="*/ 392 h 432"/>
                  <a:gd name="T50" fmla="*/ 136 w 240"/>
                  <a:gd name="T51" fmla="*/ 376 h 432"/>
                  <a:gd name="T52" fmla="*/ 120 w 240"/>
                  <a:gd name="T53" fmla="*/ 400 h 432"/>
                  <a:gd name="T54" fmla="*/ 112 w 240"/>
                  <a:gd name="T55" fmla="*/ 416 h 432"/>
                  <a:gd name="T56" fmla="*/ 104 w 240"/>
                  <a:gd name="T57" fmla="*/ 400 h 432"/>
                  <a:gd name="T58" fmla="*/ 80 w 240"/>
                  <a:gd name="T59" fmla="*/ 416 h 432"/>
                  <a:gd name="T60" fmla="*/ 72 w 240"/>
                  <a:gd name="T61" fmla="*/ 424 h 432"/>
                  <a:gd name="T62" fmla="*/ 48 w 240"/>
                  <a:gd name="T63" fmla="*/ 408 h 432"/>
                  <a:gd name="T64" fmla="*/ 40 w 240"/>
                  <a:gd name="T65" fmla="*/ 416 h 432"/>
                  <a:gd name="T66" fmla="*/ 40 w 240"/>
                  <a:gd name="T67" fmla="*/ 408 h 432"/>
                  <a:gd name="T68" fmla="*/ 40 w 240"/>
                  <a:gd name="T69" fmla="*/ 424 h 432"/>
                  <a:gd name="T70" fmla="*/ 32 w 240"/>
                  <a:gd name="T71" fmla="*/ 424 h 432"/>
                  <a:gd name="T72" fmla="*/ 24 w 240"/>
                  <a:gd name="T73" fmla="*/ 416 h 432"/>
                  <a:gd name="T74" fmla="*/ 8 w 240"/>
                  <a:gd name="T75" fmla="*/ 416 h 432"/>
                  <a:gd name="T76" fmla="*/ 8 w 240"/>
                  <a:gd name="T77" fmla="*/ 416 h 432"/>
                  <a:gd name="T78" fmla="*/ 8 w 240"/>
                  <a:gd name="T79" fmla="*/ 432 h 432"/>
                  <a:gd name="T80" fmla="*/ 8 w 240"/>
                  <a:gd name="T81" fmla="*/ 432 h 4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40"/>
                  <a:gd name="T124" fmla="*/ 0 h 432"/>
                  <a:gd name="T125" fmla="*/ 240 w 240"/>
                  <a:gd name="T126" fmla="*/ 432 h 4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40" h="432">
                    <a:moveTo>
                      <a:pt x="0" y="424"/>
                    </a:moveTo>
                    <a:lnTo>
                      <a:pt x="0" y="424"/>
                    </a:lnTo>
                    <a:lnTo>
                      <a:pt x="0" y="416"/>
                    </a:lnTo>
                    <a:lnTo>
                      <a:pt x="0" y="408"/>
                    </a:lnTo>
                    <a:lnTo>
                      <a:pt x="8" y="408"/>
                    </a:lnTo>
                    <a:lnTo>
                      <a:pt x="8" y="400"/>
                    </a:lnTo>
                    <a:lnTo>
                      <a:pt x="8" y="384"/>
                    </a:lnTo>
                    <a:lnTo>
                      <a:pt x="16" y="376"/>
                    </a:lnTo>
                    <a:lnTo>
                      <a:pt x="24" y="352"/>
                    </a:lnTo>
                    <a:lnTo>
                      <a:pt x="32" y="344"/>
                    </a:lnTo>
                    <a:lnTo>
                      <a:pt x="32" y="336"/>
                    </a:lnTo>
                    <a:lnTo>
                      <a:pt x="32" y="328"/>
                    </a:lnTo>
                    <a:lnTo>
                      <a:pt x="32" y="312"/>
                    </a:lnTo>
                    <a:lnTo>
                      <a:pt x="32" y="296"/>
                    </a:lnTo>
                    <a:lnTo>
                      <a:pt x="24" y="296"/>
                    </a:lnTo>
                    <a:lnTo>
                      <a:pt x="24" y="288"/>
                    </a:lnTo>
                    <a:lnTo>
                      <a:pt x="24" y="272"/>
                    </a:lnTo>
                    <a:lnTo>
                      <a:pt x="24" y="264"/>
                    </a:lnTo>
                    <a:lnTo>
                      <a:pt x="8" y="24"/>
                    </a:lnTo>
                    <a:lnTo>
                      <a:pt x="8" y="32"/>
                    </a:lnTo>
                    <a:lnTo>
                      <a:pt x="8" y="40"/>
                    </a:lnTo>
                    <a:lnTo>
                      <a:pt x="24" y="32"/>
                    </a:lnTo>
                    <a:lnTo>
                      <a:pt x="40" y="32"/>
                    </a:lnTo>
                    <a:lnTo>
                      <a:pt x="56" y="16"/>
                    </a:lnTo>
                    <a:lnTo>
                      <a:pt x="208" y="0"/>
                    </a:lnTo>
                    <a:lnTo>
                      <a:pt x="208" y="16"/>
                    </a:lnTo>
                    <a:lnTo>
                      <a:pt x="240" y="272"/>
                    </a:lnTo>
                    <a:lnTo>
                      <a:pt x="232" y="280"/>
                    </a:lnTo>
                    <a:lnTo>
                      <a:pt x="232" y="288"/>
                    </a:lnTo>
                    <a:lnTo>
                      <a:pt x="240" y="296"/>
                    </a:lnTo>
                    <a:lnTo>
                      <a:pt x="240" y="304"/>
                    </a:lnTo>
                    <a:lnTo>
                      <a:pt x="224" y="304"/>
                    </a:lnTo>
                    <a:lnTo>
                      <a:pt x="216" y="312"/>
                    </a:lnTo>
                    <a:lnTo>
                      <a:pt x="208" y="312"/>
                    </a:lnTo>
                    <a:lnTo>
                      <a:pt x="192" y="312"/>
                    </a:lnTo>
                    <a:lnTo>
                      <a:pt x="192" y="328"/>
                    </a:lnTo>
                    <a:lnTo>
                      <a:pt x="200" y="328"/>
                    </a:lnTo>
                    <a:lnTo>
                      <a:pt x="200" y="336"/>
                    </a:lnTo>
                    <a:lnTo>
                      <a:pt x="192" y="344"/>
                    </a:lnTo>
                    <a:lnTo>
                      <a:pt x="184" y="360"/>
                    </a:lnTo>
                    <a:lnTo>
                      <a:pt x="176" y="360"/>
                    </a:lnTo>
                    <a:lnTo>
                      <a:pt x="168" y="360"/>
                    </a:lnTo>
                    <a:lnTo>
                      <a:pt x="168" y="384"/>
                    </a:lnTo>
                    <a:lnTo>
                      <a:pt x="160" y="392"/>
                    </a:lnTo>
                    <a:lnTo>
                      <a:pt x="144" y="392"/>
                    </a:lnTo>
                    <a:lnTo>
                      <a:pt x="136" y="384"/>
                    </a:lnTo>
                    <a:lnTo>
                      <a:pt x="136" y="376"/>
                    </a:lnTo>
                    <a:lnTo>
                      <a:pt x="128" y="376"/>
                    </a:lnTo>
                    <a:lnTo>
                      <a:pt x="120" y="400"/>
                    </a:lnTo>
                    <a:lnTo>
                      <a:pt x="120" y="416"/>
                    </a:lnTo>
                    <a:lnTo>
                      <a:pt x="112" y="416"/>
                    </a:lnTo>
                    <a:lnTo>
                      <a:pt x="104" y="408"/>
                    </a:lnTo>
                    <a:lnTo>
                      <a:pt x="104" y="400"/>
                    </a:lnTo>
                    <a:lnTo>
                      <a:pt x="96" y="400"/>
                    </a:lnTo>
                    <a:lnTo>
                      <a:pt x="80" y="416"/>
                    </a:lnTo>
                    <a:lnTo>
                      <a:pt x="80" y="424"/>
                    </a:lnTo>
                    <a:lnTo>
                      <a:pt x="72" y="424"/>
                    </a:lnTo>
                    <a:lnTo>
                      <a:pt x="56" y="408"/>
                    </a:lnTo>
                    <a:lnTo>
                      <a:pt x="48" y="408"/>
                    </a:lnTo>
                    <a:lnTo>
                      <a:pt x="40" y="416"/>
                    </a:lnTo>
                    <a:lnTo>
                      <a:pt x="40" y="408"/>
                    </a:lnTo>
                    <a:lnTo>
                      <a:pt x="40" y="416"/>
                    </a:lnTo>
                    <a:lnTo>
                      <a:pt x="40" y="424"/>
                    </a:lnTo>
                    <a:lnTo>
                      <a:pt x="32" y="424"/>
                    </a:lnTo>
                    <a:lnTo>
                      <a:pt x="24" y="416"/>
                    </a:lnTo>
                    <a:lnTo>
                      <a:pt x="16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0" y="424"/>
                    </a:lnTo>
                    <a:close/>
                  </a:path>
                </a:pathLst>
              </a:custGeom>
              <a:no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Freeform 133"/>
              <p:cNvSpPr>
                <a:spLocks/>
              </p:cNvSpPr>
              <p:nvPr/>
            </p:nvSpPr>
            <p:spPr bwMode="auto">
              <a:xfrm>
                <a:off x="6307555" y="1958597"/>
                <a:ext cx="798203" cy="489828"/>
              </a:xfrm>
              <a:custGeom>
                <a:avLst/>
                <a:gdLst>
                  <a:gd name="T0" fmla="*/ 120 w 464"/>
                  <a:gd name="T1" fmla="*/ 288 h 304"/>
                  <a:gd name="T2" fmla="*/ 400 w 464"/>
                  <a:gd name="T3" fmla="*/ 240 h 304"/>
                  <a:gd name="T4" fmla="*/ 400 w 464"/>
                  <a:gd name="T5" fmla="*/ 240 h 304"/>
                  <a:gd name="T6" fmla="*/ 400 w 464"/>
                  <a:gd name="T7" fmla="*/ 216 h 304"/>
                  <a:gd name="T8" fmla="*/ 416 w 464"/>
                  <a:gd name="T9" fmla="*/ 216 h 304"/>
                  <a:gd name="T10" fmla="*/ 424 w 464"/>
                  <a:gd name="T11" fmla="*/ 224 h 304"/>
                  <a:gd name="T12" fmla="*/ 424 w 464"/>
                  <a:gd name="T13" fmla="*/ 224 h 304"/>
                  <a:gd name="T14" fmla="*/ 440 w 464"/>
                  <a:gd name="T15" fmla="*/ 208 h 304"/>
                  <a:gd name="T16" fmla="*/ 440 w 464"/>
                  <a:gd name="T17" fmla="*/ 208 h 304"/>
                  <a:gd name="T18" fmla="*/ 440 w 464"/>
                  <a:gd name="T19" fmla="*/ 200 h 304"/>
                  <a:gd name="T20" fmla="*/ 456 w 464"/>
                  <a:gd name="T21" fmla="*/ 184 h 304"/>
                  <a:gd name="T22" fmla="*/ 464 w 464"/>
                  <a:gd name="T23" fmla="*/ 176 h 304"/>
                  <a:gd name="T24" fmla="*/ 464 w 464"/>
                  <a:gd name="T25" fmla="*/ 176 h 304"/>
                  <a:gd name="T26" fmla="*/ 464 w 464"/>
                  <a:gd name="T27" fmla="*/ 168 h 304"/>
                  <a:gd name="T28" fmla="*/ 464 w 464"/>
                  <a:gd name="T29" fmla="*/ 168 h 304"/>
                  <a:gd name="T30" fmla="*/ 432 w 464"/>
                  <a:gd name="T31" fmla="*/ 144 h 304"/>
                  <a:gd name="T32" fmla="*/ 416 w 464"/>
                  <a:gd name="T33" fmla="*/ 136 h 304"/>
                  <a:gd name="T34" fmla="*/ 416 w 464"/>
                  <a:gd name="T35" fmla="*/ 120 h 304"/>
                  <a:gd name="T36" fmla="*/ 424 w 464"/>
                  <a:gd name="T37" fmla="*/ 120 h 304"/>
                  <a:gd name="T38" fmla="*/ 424 w 464"/>
                  <a:gd name="T39" fmla="*/ 112 h 304"/>
                  <a:gd name="T40" fmla="*/ 424 w 464"/>
                  <a:gd name="T41" fmla="*/ 112 h 304"/>
                  <a:gd name="T42" fmla="*/ 416 w 464"/>
                  <a:gd name="T43" fmla="*/ 96 h 304"/>
                  <a:gd name="T44" fmla="*/ 416 w 464"/>
                  <a:gd name="T45" fmla="*/ 96 h 304"/>
                  <a:gd name="T46" fmla="*/ 432 w 464"/>
                  <a:gd name="T47" fmla="*/ 80 h 304"/>
                  <a:gd name="T48" fmla="*/ 432 w 464"/>
                  <a:gd name="T49" fmla="*/ 80 h 304"/>
                  <a:gd name="T50" fmla="*/ 432 w 464"/>
                  <a:gd name="T51" fmla="*/ 64 h 304"/>
                  <a:gd name="T52" fmla="*/ 440 w 464"/>
                  <a:gd name="T53" fmla="*/ 56 h 304"/>
                  <a:gd name="T54" fmla="*/ 440 w 464"/>
                  <a:gd name="T55" fmla="*/ 56 h 304"/>
                  <a:gd name="T56" fmla="*/ 424 w 464"/>
                  <a:gd name="T57" fmla="*/ 48 h 304"/>
                  <a:gd name="T58" fmla="*/ 416 w 464"/>
                  <a:gd name="T59" fmla="*/ 48 h 304"/>
                  <a:gd name="T60" fmla="*/ 408 w 464"/>
                  <a:gd name="T61" fmla="*/ 40 h 304"/>
                  <a:gd name="T62" fmla="*/ 408 w 464"/>
                  <a:gd name="T63" fmla="*/ 24 h 304"/>
                  <a:gd name="T64" fmla="*/ 400 w 464"/>
                  <a:gd name="T65" fmla="*/ 16 h 304"/>
                  <a:gd name="T66" fmla="*/ 392 w 464"/>
                  <a:gd name="T67" fmla="*/ 16 h 304"/>
                  <a:gd name="T68" fmla="*/ 384 w 464"/>
                  <a:gd name="T69" fmla="*/ 0 h 304"/>
                  <a:gd name="T70" fmla="*/ 376 w 464"/>
                  <a:gd name="T71" fmla="*/ 0 h 304"/>
                  <a:gd name="T72" fmla="*/ 328 w 464"/>
                  <a:gd name="T73" fmla="*/ 8 h 304"/>
                  <a:gd name="T74" fmla="*/ 216 w 464"/>
                  <a:gd name="T75" fmla="*/ 32 h 304"/>
                  <a:gd name="T76" fmla="*/ 96 w 464"/>
                  <a:gd name="T77" fmla="*/ 56 h 304"/>
                  <a:gd name="T78" fmla="*/ 56 w 464"/>
                  <a:gd name="T79" fmla="*/ 64 h 304"/>
                  <a:gd name="T80" fmla="*/ 56 w 464"/>
                  <a:gd name="T81" fmla="*/ 64 h 304"/>
                  <a:gd name="T82" fmla="*/ 48 w 464"/>
                  <a:gd name="T83" fmla="*/ 40 h 304"/>
                  <a:gd name="T84" fmla="*/ 48 w 464"/>
                  <a:gd name="T85" fmla="*/ 40 h 304"/>
                  <a:gd name="T86" fmla="*/ 40 w 464"/>
                  <a:gd name="T87" fmla="*/ 48 h 304"/>
                  <a:gd name="T88" fmla="*/ 16 w 464"/>
                  <a:gd name="T89" fmla="*/ 72 h 304"/>
                  <a:gd name="T90" fmla="*/ 0 w 464"/>
                  <a:gd name="T91" fmla="*/ 80 h 304"/>
                  <a:gd name="T92" fmla="*/ 0 w 464"/>
                  <a:gd name="T93" fmla="*/ 80 h 304"/>
                  <a:gd name="T94" fmla="*/ 24 w 464"/>
                  <a:gd name="T95" fmla="*/ 216 h 304"/>
                  <a:gd name="T96" fmla="*/ 40 w 464"/>
                  <a:gd name="T97" fmla="*/ 304 h 304"/>
                  <a:gd name="T98" fmla="*/ 40 w 464"/>
                  <a:gd name="T99" fmla="*/ 304 h 304"/>
                  <a:gd name="T100" fmla="*/ 120 w 464"/>
                  <a:gd name="T101" fmla="*/ 288 h 30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64"/>
                  <a:gd name="T154" fmla="*/ 0 h 304"/>
                  <a:gd name="T155" fmla="*/ 464 w 464"/>
                  <a:gd name="T156" fmla="*/ 304 h 304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64" h="304">
                    <a:moveTo>
                      <a:pt x="120" y="288"/>
                    </a:moveTo>
                    <a:lnTo>
                      <a:pt x="400" y="240"/>
                    </a:lnTo>
                    <a:lnTo>
                      <a:pt x="400" y="216"/>
                    </a:lnTo>
                    <a:lnTo>
                      <a:pt x="416" y="216"/>
                    </a:lnTo>
                    <a:lnTo>
                      <a:pt x="424" y="224"/>
                    </a:lnTo>
                    <a:lnTo>
                      <a:pt x="440" y="208"/>
                    </a:lnTo>
                    <a:lnTo>
                      <a:pt x="440" y="200"/>
                    </a:lnTo>
                    <a:lnTo>
                      <a:pt x="456" y="184"/>
                    </a:lnTo>
                    <a:lnTo>
                      <a:pt x="464" y="176"/>
                    </a:lnTo>
                    <a:lnTo>
                      <a:pt x="464" y="168"/>
                    </a:lnTo>
                    <a:lnTo>
                      <a:pt x="432" y="144"/>
                    </a:lnTo>
                    <a:lnTo>
                      <a:pt x="416" y="136"/>
                    </a:lnTo>
                    <a:lnTo>
                      <a:pt x="416" y="120"/>
                    </a:lnTo>
                    <a:lnTo>
                      <a:pt x="424" y="120"/>
                    </a:lnTo>
                    <a:lnTo>
                      <a:pt x="424" y="112"/>
                    </a:lnTo>
                    <a:lnTo>
                      <a:pt x="416" y="96"/>
                    </a:lnTo>
                    <a:lnTo>
                      <a:pt x="432" y="80"/>
                    </a:lnTo>
                    <a:lnTo>
                      <a:pt x="432" y="64"/>
                    </a:lnTo>
                    <a:lnTo>
                      <a:pt x="440" y="56"/>
                    </a:lnTo>
                    <a:lnTo>
                      <a:pt x="424" y="48"/>
                    </a:lnTo>
                    <a:lnTo>
                      <a:pt x="416" y="48"/>
                    </a:lnTo>
                    <a:lnTo>
                      <a:pt x="408" y="40"/>
                    </a:lnTo>
                    <a:lnTo>
                      <a:pt x="408" y="24"/>
                    </a:lnTo>
                    <a:lnTo>
                      <a:pt x="400" y="16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76" y="0"/>
                    </a:lnTo>
                    <a:lnTo>
                      <a:pt x="328" y="8"/>
                    </a:lnTo>
                    <a:lnTo>
                      <a:pt x="216" y="32"/>
                    </a:lnTo>
                    <a:lnTo>
                      <a:pt x="96" y="56"/>
                    </a:lnTo>
                    <a:lnTo>
                      <a:pt x="56" y="64"/>
                    </a:lnTo>
                    <a:lnTo>
                      <a:pt x="48" y="40"/>
                    </a:lnTo>
                    <a:lnTo>
                      <a:pt x="40" y="48"/>
                    </a:lnTo>
                    <a:lnTo>
                      <a:pt x="16" y="72"/>
                    </a:lnTo>
                    <a:lnTo>
                      <a:pt x="0" y="80"/>
                    </a:lnTo>
                    <a:lnTo>
                      <a:pt x="24" y="216"/>
                    </a:lnTo>
                    <a:lnTo>
                      <a:pt x="40" y="304"/>
                    </a:lnTo>
                    <a:lnTo>
                      <a:pt x="120" y="28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" name="Freeform 134"/>
              <p:cNvSpPr>
                <a:spLocks/>
              </p:cNvSpPr>
              <p:nvPr/>
            </p:nvSpPr>
            <p:spPr bwMode="auto">
              <a:xfrm>
                <a:off x="7091272" y="1379217"/>
                <a:ext cx="220193" cy="412488"/>
              </a:xfrm>
              <a:custGeom>
                <a:avLst/>
                <a:gdLst>
                  <a:gd name="T0" fmla="*/ 48 w 128"/>
                  <a:gd name="T1" fmla="*/ 232 h 256"/>
                  <a:gd name="T2" fmla="*/ 40 w 128"/>
                  <a:gd name="T3" fmla="*/ 184 h 256"/>
                  <a:gd name="T4" fmla="*/ 40 w 128"/>
                  <a:gd name="T5" fmla="*/ 168 h 256"/>
                  <a:gd name="T6" fmla="*/ 32 w 128"/>
                  <a:gd name="T7" fmla="*/ 168 h 256"/>
                  <a:gd name="T8" fmla="*/ 32 w 128"/>
                  <a:gd name="T9" fmla="*/ 176 h 256"/>
                  <a:gd name="T10" fmla="*/ 32 w 128"/>
                  <a:gd name="T11" fmla="*/ 176 h 256"/>
                  <a:gd name="T12" fmla="*/ 24 w 128"/>
                  <a:gd name="T13" fmla="*/ 168 h 256"/>
                  <a:gd name="T14" fmla="*/ 24 w 128"/>
                  <a:gd name="T15" fmla="*/ 168 h 256"/>
                  <a:gd name="T16" fmla="*/ 16 w 128"/>
                  <a:gd name="T17" fmla="*/ 128 h 256"/>
                  <a:gd name="T18" fmla="*/ 16 w 128"/>
                  <a:gd name="T19" fmla="*/ 104 h 256"/>
                  <a:gd name="T20" fmla="*/ 16 w 128"/>
                  <a:gd name="T21" fmla="*/ 104 h 256"/>
                  <a:gd name="T22" fmla="*/ 8 w 128"/>
                  <a:gd name="T23" fmla="*/ 88 h 256"/>
                  <a:gd name="T24" fmla="*/ 0 w 128"/>
                  <a:gd name="T25" fmla="*/ 32 h 256"/>
                  <a:gd name="T26" fmla="*/ 0 w 128"/>
                  <a:gd name="T27" fmla="*/ 32 h 256"/>
                  <a:gd name="T28" fmla="*/ 128 w 128"/>
                  <a:gd name="T29" fmla="*/ 0 h 256"/>
                  <a:gd name="T30" fmla="*/ 128 w 128"/>
                  <a:gd name="T31" fmla="*/ 0 h 256"/>
                  <a:gd name="T32" fmla="*/ 128 w 128"/>
                  <a:gd name="T33" fmla="*/ 8 h 256"/>
                  <a:gd name="T34" fmla="*/ 128 w 128"/>
                  <a:gd name="T35" fmla="*/ 8 h 256"/>
                  <a:gd name="T36" fmla="*/ 128 w 128"/>
                  <a:gd name="T37" fmla="*/ 16 h 256"/>
                  <a:gd name="T38" fmla="*/ 120 w 128"/>
                  <a:gd name="T39" fmla="*/ 24 h 256"/>
                  <a:gd name="T40" fmla="*/ 120 w 128"/>
                  <a:gd name="T41" fmla="*/ 24 h 256"/>
                  <a:gd name="T42" fmla="*/ 128 w 128"/>
                  <a:gd name="T43" fmla="*/ 32 h 256"/>
                  <a:gd name="T44" fmla="*/ 128 w 128"/>
                  <a:gd name="T45" fmla="*/ 56 h 256"/>
                  <a:gd name="T46" fmla="*/ 128 w 128"/>
                  <a:gd name="T47" fmla="*/ 64 h 256"/>
                  <a:gd name="T48" fmla="*/ 112 w 128"/>
                  <a:gd name="T49" fmla="*/ 72 h 256"/>
                  <a:gd name="T50" fmla="*/ 112 w 128"/>
                  <a:gd name="T51" fmla="*/ 72 h 256"/>
                  <a:gd name="T52" fmla="*/ 112 w 128"/>
                  <a:gd name="T53" fmla="*/ 72 h 256"/>
                  <a:gd name="T54" fmla="*/ 112 w 128"/>
                  <a:gd name="T55" fmla="*/ 72 h 256"/>
                  <a:gd name="T56" fmla="*/ 104 w 128"/>
                  <a:gd name="T57" fmla="*/ 80 h 256"/>
                  <a:gd name="T58" fmla="*/ 104 w 128"/>
                  <a:gd name="T59" fmla="*/ 80 h 256"/>
                  <a:gd name="T60" fmla="*/ 112 w 128"/>
                  <a:gd name="T61" fmla="*/ 88 h 256"/>
                  <a:gd name="T62" fmla="*/ 112 w 128"/>
                  <a:gd name="T63" fmla="*/ 104 h 256"/>
                  <a:gd name="T64" fmla="*/ 112 w 128"/>
                  <a:gd name="T65" fmla="*/ 128 h 256"/>
                  <a:gd name="T66" fmla="*/ 104 w 128"/>
                  <a:gd name="T67" fmla="*/ 136 h 256"/>
                  <a:gd name="T68" fmla="*/ 104 w 128"/>
                  <a:gd name="T69" fmla="*/ 144 h 256"/>
                  <a:gd name="T70" fmla="*/ 104 w 128"/>
                  <a:gd name="T71" fmla="*/ 152 h 256"/>
                  <a:gd name="T72" fmla="*/ 96 w 128"/>
                  <a:gd name="T73" fmla="*/ 160 h 256"/>
                  <a:gd name="T74" fmla="*/ 96 w 128"/>
                  <a:gd name="T75" fmla="*/ 176 h 256"/>
                  <a:gd name="T76" fmla="*/ 104 w 128"/>
                  <a:gd name="T77" fmla="*/ 184 h 256"/>
                  <a:gd name="T78" fmla="*/ 104 w 128"/>
                  <a:gd name="T79" fmla="*/ 192 h 256"/>
                  <a:gd name="T80" fmla="*/ 112 w 128"/>
                  <a:gd name="T81" fmla="*/ 208 h 256"/>
                  <a:gd name="T82" fmla="*/ 112 w 128"/>
                  <a:gd name="T83" fmla="*/ 216 h 256"/>
                  <a:gd name="T84" fmla="*/ 104 w 128"/>
                  <a:gd name="T85" fmla="*/ 224 h 256"/>
                  <a:gd name="T86" fmla="*/ 104 w 128"/>
                  <a:gd name="T87" fmla="*/ 240 h 256"/>
                  <a:gd name="T88" fmla="*/ 112 w 128"/>
                  <a:gd name="T89" fmla="*/ 240 h 256"/>
                  <a:gd name="T90" fmla="*/ 112 w 128"/>
                  <a:gd name="T91" fmla="*/ 240 h 256"/>
                  <a:gd name="T92" fmla="*/ 56 w 128"/>
                  <a:gd name="T93" fmla="*/ 256 h 256"/>
                  <a:gd name="T94" fmla="*/ 56 w 128"/>
                  <a:gd name="T95" fmla="*/ 256 h 256"/>
                  <a:gd name="T96" fmla="*/ 48 w 128"/>
                  <a:gd name="T97" fmla="*/ 232 h 25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28"/>
                  <a:gd name="T148" fmla="*/ 0 h 256"/>
                  <a:gd name="T149" fmla="*/ 128 w 128"/>
                  <a:gd name="T150" fmla="*/ 256 h 25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28" h="256">
                    <a:moveTo>
                      <a:pt x="48" y="232"/>
                    </a:moveTo>
                    <a:lnTo>
                      <a:pt x="40" y="184"/>
                    </a:lnTo>
                    <a:lnTo>
                      <a:pt x="40" y="168"/>
                    </a:lnTo>
                    <a:lnTo>
                      <a:pt x="32" y="168"/>
                    </a:lnTo>
                    <a:lnTo>
                      <a:pt x="32" y="176"/>
                    </a:lnTo>
                    <a:lnTo>
                      <a:pt x="24" y="168"/>
                    </a:lnTo>
                    <a:lnTo>
                      <a:pt x="16" y="128"/>
                    </a:lnTo>
                    <a:lnTo>
                      <a:pt x="16" y="104"/>
                    </a:lnTo>
                    <a:lnTo>
                      <a:pt x="8" y="88"/>
                    </a:lnTo>
                    <a:lnTo>
                      <a:pt x="0" y="32"/>
                    </a:lnTo>
                    <a:lnTo>
                      <a:pt x="128" y="0"/>
                    </a:lnTo>
                    <a:lnTo>
                      <a:pt x="128" y="8"/>
                    </a:lnTo>
                    <a:lnTo>
                      <a:pt x="128" y="16"/>
                    </a:lnTo>
                    <a:lnTo>
                      <a:pt x="120" y="24"/>
                    </a:lnTo>
                    <a:lnTo>
                      <a:pt x="128" y="32"/>
                    </a:lnTo>
                    <a:lnTo>
                      <a:pt x="128" y="56"/>
                    </a:lnTo>
                    <a:lnTo>
                      <a:pt x="128" y="64"/>
                    </a:lnTo>
                    <a:lnTo>
                      <a:pt x="112" y="72"/>
                    </a:lnTo>
                    <a:lnTo>
                      <a:pt x="104" y="80"/>
                    </a:lnTo>
                    <a:lnTo>
                      <a:pt x="112" y="88"/>
                    </a:lnTo>
                    <a:lnTo>
                      <a:pt x="112" y="104"/>
                    </a:lnTo>
                    <a:lnTo>
                      <a:pt x="112" y="128"/>
                    </a:lnTo>
                    <a:lnTo>
                      <a:pt x="104" y="136"/>
                    </a:lnTo>
                    <a:lnTo>
                      <a:pt x="104" y="144"/>
                    </a:lnTo>
                    <a:lnTo>
                      <a:pt x="104" y="152"/>
                    </a:lnTo>
                    <a:lnTo>
                      <a:pt x="96" y="160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112" y="208"/>
                    </a:lnTo>
                    <a:lnTo>
                      <a:pt x="112" y="216"/>
                    </a:lnTo>
                    <a:lnTo>
                      <a:pt x="104" y="224"/>
                    </a:lnTo>
                    <a:lnTo>
                      <a:pt x="104" y="240"/>
                    </a:lnTo>
                    <a:lnTo>
                      <a:pt x="112" y="240"/>
                    </a:lnTo>
                    <a:lnTo>
                      <a:pt x="56" y="256"/>
                    </a:lnTo>
                    <a:lnTo>
                      <a:pt x="48" y="2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Freeform 135"/>
              <p:cNvSpPr>
                <a:spLocks/>
              </p:cNvSpPr>
              <p:nvPr/>
            </p:nvSpPr>
            <p:spPr bwMode="auto">
              <a:xfrm>
                <a:off x="4793722" y="1056281"/>
                <a:ext cx="948861" cy="412488"/>
              </a:xfrm>
              <a:custGeom>
                <a:avLst/>
                <a:gdLst>
                  <a:gd name="T0" fmla="*/ 520 w 552"/>
                  <a:gd name="T1" fmla="*/ 232 h 256"/>
                  <a:gd name="T2" fmla="*/ 496 w 552"/>
                  <a:gd name="T3" fmla="*/ 232 h 256"/>
                  <a:gd name="T4" fmla="*/ 496 w 552"/>
                  <a:gd name="T5" fmla="*/ 200 h 256"/>
                  <a:gd name="T6" fmla="*/ 432 w 552"/>
                  <a:gd name="T7" fmla="*/ 216 h 256"/>
                  <a:gd name="T8" fmla="*/ 384 w 552"/>
                  <a:gd name="T9" fmla="*/ 248 h 256"/>
                  <a:gd name="T10" fmla="*/ 368 w 552"/>
                  <a:gd name="T11" fmla="*/ 248 h 256"/>
                  <a:gd name="T12" fmla="*/ 360 w 552"/>
                  <a:gd name="T13" fmla="*/ 240 h 256"/>
                  <a:gd name="T14" fmla="*/ 336 w 552"/>
                  <a:gd name="T15" fmla="*/ 248 h 256"/>
                  <a:gd name="T16" fmla="*/ 320 w 552"/>
                  <a:gd name="T17" fmla="*/ 232 h 256"/>
                  <a:gd name="T18" fmla="*/ 272 w 552"/>
                  <a:gd name="T19" fmla="*/ 216 h 256"/>
                  <a:gd name="T20" fmla="*/ 272 w 552"/>
                  <a:gd name="T21" fmla="*/ 208 h 256"/>
                  <a:gd name="T22" fmla="*/ 256 w 552"/>
                  <a:gd name="T23" fmla="*/ 224 h 256"/>
                  <a:gd name="T24" fmla="*/ 248 w 552"/>
                  <a:gd name="T25" fmla="*/ 200 h 256"/>
                  <a:gd name="T26" fmla="*/ 256 w 552"/>
                  <a:gd name="T27" fmla="*/ 192 h 256"/>
                  <a:gd name="T28" fmla="*/ 256 w 552"/>
                  <a:gd name="T29" fmla="*/ 192 h 256"/>
                  <a:gd name="T30" fmla="*/ 264 w 552"/>
                  <a:gd name="T31" fmla="*/ 192 h 256"/>
                  <a:gd name="T32" fmla="*/ 288 w 552"/>
                  <a:gd name="T33" fmla="*/ 168 h 256"/>
                  <a:gd name="T34" fmla="*/ 296 w 552"/>
                  <a:gd name="T35" fmla="*/ 160 h 256"/>
                  <a:gd name="T36" fmla="*/ 272 w 552"/>
                  <a:gd name="T37" fmla="*/ 152 h 256"/>
                  <a:gd name="T38" fmla="*/ 232 w 552"/>
                  <a:gd name="T39" fmla="*/ 176 h 256"/>
                  <a:gd name="T40" fmla="*/ 192 w 552"/>
                  <a:gd name="T41" fmla="*/ 224 h 256"/>
                  <a:gd name="T42" fmla="*/ 160 w 552"/>
                  <a:gd name="T43" fmla="*/ 232 h 256"/>
                  <a:gd name="T44" fmla="*/ 120 w 552"/>
                  <a:gd name="T45" fmla="*/ 256 h 256"/>
                  <a:gd name="T46" fmla="*/ 88 w 552"/>
                  <a:gd name="T47" fmla="*/ 256 h 256"/>
                  <a:gd name="T48" fmla="*/ 88 w 552"/>
                  <a:gd name="T49" fmla="*/ 248 h 256"/>
                  <a:gd name="T50" fmla="*/ 96 w 552"/>
                  <a:gd name="T51" fmla="*/ 224 h 256"/>
                  <a:gd name="T52" fmla="*/ 56 w 552"/>
                  <a:gd name="T53" fmla="*/ 232 h 256"/>
                  <a:gd name="T54" fmla="*/ 32 w 552"/>
                  <a:gd name="T55" fmla="*/ 240 h 256"/>
                  <a:gd name="T56" fmla="*/ 0 w 552"/>
                  <a:gd name="T57" fmla="*/ 240 h 256"/>
                  <a:gd name="T58" fmla="*/ 72 w 552"/>
                  <a:gd name="T59" fmla="*/ 160 h 256"/>
                  <a:gd name="T60" fmla="*/ 168 w 552"/>
                  <a:gd name="T61" fmla="*/ 104 h 256"/>
                  <a:gd name="T62" fmla="*/ 192 w 552"/>
                  <a:gd name="T63" fmla="*/ 64 h 256"/>
                  <a:gd name="T64" fmla="*/ 216 w 552"/>
                  <a:gd name="T65" fmla="*/ 56 h 256"/>
                  <a:gd name="T66" fmla="*/ 216 w 552"/>
                  <a:gd name="T67" fmla="*/ 72 h 256"/>
                  <a:gd name="T68" fmla="*/ 240 w 552"/>
                  <a:gd name="T69" fmla="*/ 32 h 256"/>
                  <a:gd name="T70" fmla="*/ 240 w 552"/>
                  <a:gd name="T71" fmla="*/ 48 h 256"/>
                  <a:gd name="T72" fmla="*/ 256 w 552"/>
                  <a:gd name="T73" fmla="*/ 32 h 256"/>
                  <a:gd name="T74" fmla="*/ 248 w 552"/>
                  <a:gd name="T75" fmla="*/ 8 h 256"/>
                  <a:gd name="T76" fmla="*/ 280 w 552"/>
                  <a:gd name="T77" fmla="*/ 8 h 256"/>
                  <a:gd name="T78" fmla="*/ 352 w 552"/>
                  <a:gd name="T79" fmla="*/ 8 h 256"/>
                  <a:gd name="T80" fmla="*/ 392 w 552"/>
                  <a:gd name="T81" fmla="*/ 64 h 256"/>
                  <a:gd name="T82" fmla="*/ 472 w 552"/>
                  <a:gd name="T83" fmla="*/ 80 h 256"/>
                  <a:gd name="T84" fmla="*/ 488 w 552"/>
                  <a:gd name="T85" fmla="*/ 80 h 256"/>
                  <a:gd name="T86" fmla="*/ 504 w 552"/>
                  <a:gd name="T87" fmla="*/ 136 h 256"/>
                  <a:gd name="T88" fmla="*/ 504 w 552"/>
                  <a:gd name="T89" fmla="*/ 184 h 256"/>
                  <a:gd name="T90" fmla="*/ 536 w 552"/>
                  <a:gd name="T91" fmla="*/ 184 h 256"/>
                  <a:gd name="T92" fmla="*/ 536 w 552"/>
                  <a:gd name="T93" fmla="*/ 200 h 256"/>
                  <a:gd name="T94" fmla="*/ 536 w 552"/>
                  <a:gd name="T95" fmla="*/ 224 h 256"/>
                  <a:gd name="T96" fmla="*/ 536 w 552"/>
                  <a:gd name="T97" fmla="*/ 232 h 25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52"/>
                  <a:gd name="T148" fmla="*/ 0 h 256"/>
                  <a:gd name="T149" fmla="*/ 552 w 552"/>
                  <a:gd name="T150" fmla="*/ 256 h 25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52" h="256">
                    <a:moveTo>
                      <a:pt x="536" y="232"/>
                    </a:moveTo>
                    <a:lnTo>
                      <a:pt x="528" y="232"/>
                    </a:lnTo>
                    <a:lnTo>
                      <a:pt x="520" y="232"/>
                    </a:lnTo>
                    <a:lnTo>
                      <a:pt x="512" y="232"/>
                    </a:lnTo>
                    <a:lnTo>
                      <a:pt x="496" y="232"/>
                    </a:lnTo>
                    <a:lnTo>
                      <a:pt x="496" y="224"/>
                    </a:lnTo>
                    <a:lnTo>
                      <a:pt x="496" y="208"/>
                    </a:lnTo>
                    <a:lnTo>
                      <a:pt x="496" y="200"/>
                    </a:lnTo>
                    <a:lnTo>
                      <a:pt x="480" y="208"/>
                    </a:lnTo>
                    <a:lnTo>
                      <a:pt x="464" y="216"/>
                    </a:lnTo>
                    <a:lnTo>
                      <a:pt x="432" y="216"/>
                    </a:lnTo>
                    <a:lnTo>
                      <a:pt x="416" y="216"/>
                    </a:lnTo>
                    <a:lnTo>
                      <a:pt x="384" y="248"/>
                    </a:lnTo>
                    <a:lnTo>
                      <a:pt x="376" y="248"/>
                    </a:lnTo>
                    <a:lnTo>
                      <a:pt x="368" y="248"/>
                    </a:lnTo>
                    <a:lnTo>
                      <a:pt x="368" y="240"/>
                    </a:lnTo>
                    <a:lnTo>
                      <a:pt x="360" y="240"/>
                    </a:lnTo>
                    <a:lnTo>
                      <a:pt x="352" y="240"/>
                    </a:lnTo>
                    <a:lnTo>
                      <a:pt x="352" y="248"/>
                    </a:lnTo>
                    <a:lnTo>
                      <a:pt x="336" y="248"/>
                    </a:lnTo>
                    <a:lnTo>
                      <a:pt x="328" y="240"/>
                    </a:lnTo>
                    <a:lnTo>
                      <a:pt x="328" y="232"/>
                    </a:lnTo>
                    <a:lnTo>
                      <a:pt x="320" y="232"/>
                    </a:lnTo>
                    <a:lnTo>
                      <a:pt x="304" y="208"/>
                    </a:lnTo>
                    <a:lnTo>
                      <a:pt x="288" y="208"/>
                    </a:lnTo>
                    <a:lnTo>
                      <a:pt x="272" y="216"/>
                    </a:lnTo>
                    <a:lnTo>
                      <a:pt x="272" y="208"/>
                    </a:lnTo>
                    <a:lnTo>
                      <a:pt x="264" y="208"/>
                    </a:lnTo>
                    <a:lnTo>
                      <a:pt x="256" y="224"/>
                    </a:lnTo>
                    <a:lnTo>
                      <a:pt x="256" y="200"/>
                    </a:lnTo>
                    <a:lnTo>
                      <a:pt x="256" y="208"/>
                    </a:lnTo>
                    <a:lnTo>
                      <a:pt x="248" y="208"/>
                    </a:lnTo>
                    <a:lnTo>
                      <a:pt x="248" y="200"/>
                    </a:lnTo>
                    <a:lnTo>
                      <a:pt x="248" y="192"/>
                    </a:lnTo>
                    <a:lnTo>
                      <a:pt x="256" y="192"/>
                    </a:lnTo>
                    <a:lnTo>
                      <a:pt x="256" y="200"/>
                    </a:lnTo>
                    <a:lnTo>
                      <a:pt x="264" y="192"/>
                    </a:lnTo>
                    <a:lnTo>
                      <a:pt x="264" y="184"/>
                    </a:lnTo>
                    <a:lnTo>
                      <a:pt x="272" y="184"/>
                    </a:lnTo>
                    <a:lnTo>
                      <a:pt x="288" y="168"/>
                    </a:lnTo>
                    <a:lnTo>
                      <a:pt x="288" y="160"/>
                    </a:lnTo>
                    <a:lnTo>
                      <a:pt x="296" y="160"/>
                    </a:lnTo>
                    <a:lnTo>
                      <a:pt x="304" y="152"/>
                    </a:lnTo>
                    <a:lnTo>
                      <a:pt x="296" y="152"/>
                    </a:lnTo>
                    <a:lnTo>
                      <a:pt x="272" y="152"/>
                    </a:lnTo>
                    <a:lnTo>
                      <a:pt x="248" y="168"/>
                    </a:lnTo>
                    <a:lnTo>
                      <a:pt x="240" y="176"/>
                    </a:lnTo>
                    <a:lnTo>
                      <a:pt x="232" y="176"/>
                    </a:lnTo>
                    <a:lnTo>
                      <a:pt x="216" y="208"/>
                    </a:lnTo>
                    <a:lnTo>
                      <a:pt x="200" y="216"/>
                    </a:lnTo>
                    <a:lnTo>
                      <a:pt x="192" y="224"/>
                    </a:lnTo>
                    <a:lnTo>
                      <a:pt x="184" y="224"/>
                    </a:lnTo>
                    <a:lnTo>
                      <a:pt x="176" y="224"/>
                    </a:lnTo>
                    <a:lnTo>
                      <a:pt x="160" y="232"/>
                    </a:lnTo>
                    <a:lnTo>
                      <a:pt x="152" y="240"/>
                    </a:lnTo>
                    <a:lnTo>
                      <a:pt x="128" y="248"/>
                    </a:lnTo>
                    <a:lnTo>
                      <a:pt x="120" y="256"/>
                    </a:lnTo>
                    <a:lnTo>
                      <a:pt x="104" y="248"/>
                    </a:lnTo>
                    <a:lnTo>
                      <a:pt x="96" y="248"/>
                    </a:lnTo>
                    <a:lnTo>
                      <a:pt x="88" y="256"/>
                    </a:lnTo>
                    <a:lnTo>
                      <a:pt x="88" y="248"/>
                    </a:lnTo>
                    <a:lnTo>
                      <a:pt x="88" y="240"/>
                    </a:lnTo>
                    <a:lnTo>
                      <a:pt x="88" y="232"/>
                    </a:lnTo>
                    <a:lnTo>
                      <a:pt x="96" y="224"/>
                    </a:lnTo>
                    <a:lnTo>
                      <a:pt x="88" y="216"/>
                    </a:lnTo>
                    <a:lnTo>
                      <a:pt x="80" y="224"/>
                    </a:lnTo>
                    <a:lnTo>
                      <a:pt x="56" y="232"/>
                    </a:lnTo>
                    <a:lnTo>
                      <a:pt x="48" y="240"/>
                    </a:lnTo>
                    <a:lnTo>
                      <a:pt x="40" y="240"/>
                    </a:lnTo>
                    <a:lnTo>
                      <a:pt x="32" y="240"/>
                    </a:lnTo>
                    <a:lnTo>
                      <a:pt x="24" y="248"/>
                    </a:lnTo>
                    <a:lnTo>
                      <a:pt x="16" y="248"/>
                    </a:lnTo>
                    <a:lnTo>
                      <a:pt x="8" y="248"/>
                    </a:lnTo>
                    <a:lnTo>
                      <a:pt x="0" y="240"/>
                    </a:lnTo>
                    <a:lnTo>
                      <a:pt x="24" y="216"/>
                    </a:lnTo>
                    <a:lnTo>
                      <a:pt x="64" y="176"/>
                    </a:lnTo>
                    <a:lnTo>
                      <a:pt x="72" y="160"/>
                    </a:lnTo>
                    <a:lnTo>
                      <a:pt x="104" y="136"/>
                    </a:lnTo>
                    <a:lnTo>
                      <a:pt x="136" y="136"/>
                    </a:lnTo>
                    <a:lnTo>
                      <a:pt x="160" y="120"/>
                    </a:lnTo>
                    <a:lnTo>
                      <a:pt x="168" y="104"/>
                    </a:lnTo>
                    <a:lnTo>
                      <a:pt x="176" y="104"/>
                    </a:lnTo>
                    <a:lnTo>
                      <a:pt x="184" y="96"/>
                    </a:lnTo>
                    <a:lnTo>
                      <a:pt x="192" y="72"/>
                    </a:lnTo>
                    <a:lnTo>
                      <a:pt x="192" y="64"/>
                    </a:lnTo>
                    <a:lnTo>
                      <a:pt x="200" y="56"/>
                    </a:lnTo>
                    <a:lnTo>
                      <a:pt x="216" y="56"/>
                    </a:lnTo>
                    <a:lnTo>
                      <a:pt x="224" y="48"/>
                    </a:lnTo>
                    <a:lnTo>
                      <a:pt x="216" y="56"/>
                    </a:lnTo>
                    <a:lnTo>
                      <a:pt x="216" y="72"/>
                    </a:lnTo>
                    <a:lnTo>
                      <a:pt x="224" y="72"/>
                    </a:lnTo>
                    <a:lnTo>
                      <a:pt x="232" y="40"/>
                    </a:lnTo>
                    <a:lnTo>
                      <a:pt x="240" y="32"/>
                    </a:lnTo>
                    <a:lnTo>
                      <a:pt x="240" y="24"/>
                    </a:lnTo>
                    <a:lnTo>
                      <a:pt x="248" y="32"/>
                    </a:lnTo>
                    <a:lnTo>
                      <a:pt x="240" y="48"/>
                    </a:lnTo>
                    <a:lnTo>
                      <a:pt x="240" y="56"/>
                    </a:lnTo>
                    <a:lnTo>
                      <a:pt x="248" y="48"/>
                    </a:lnTo>
                    <a:lnTo>
                      <a:pt x="256" y="32"/>
                    </a:lnTo>
                    <a:lnTo>
                      <a:pt x="264" y="32"/>
                    </a:lnTo>
                    <a:lnTo>
                      <a:pt x="248" y="8"/>
                    </a:lnTo>
                    <a:lnTo>
                      <a:pt x="256" y="0"/>
                    </a:lnTo>
                    <a:lnTo>
                      <a:pt x="264" y="0"/>
                    </a:lnTo>
                    <a:lnTo>
                      <a:pt x="280" y="8"/>
                    </a:lnTo>
                    <a:lnTo>
                      <a:pt x="312" y="16"/>
                    </a:lnTo>
                    <a:lnTo>
                      <a:pt x="336" y="16"/>
                    </a:lnTo>
                    <a:lnTo>
                      <a:pt x="352" y="16"/>
                    </a:lnTo>
                    <a:lnTo>
                      <a:pt x="352" y="8"/>
                    </a:lnTo>
                    <a:lnTo>
                      <a:pt x="368" y="16"/>
                    </a:lnTo>
                    <a:lnTo>
                      <a:pt x="376" y="16"/>
                    </a:lnTo>
                    <a:lnTo>
                      <a:pt x="384" y="24"/>
                    </a:lnTo>
                    <a:lnTo>
                      <a:pt x="392" y="64"/>
                    </a:lnTo>
                    <a:lnTo>
                      <a:pt x="424" y="88"/>
                    </a:lnTo>
                    <a:lnTo>
                      <a:pt x="448" y="88"/>
                    </a:lnTo>
                    <a:lnTo>
                      <a:pt x="456" y="88"/>
                    </a:lnTo>
                    <a:lnTo>
                      <a:pt x="472" y="80"/>
                    </a:lnTo>
                    <a:lnTo>
                      <a:pt x="480" y="80"/>
                    </a:lnTo>
                    <a:lnTo>
                      <a:pt x="488" y="80"/>
                    </a:lnTo>
                    <a:lnTo>
                      <a:pt x="488" y="104"/>
                    </a:lnTo>
                    <a:lnTo>
                      <a:pt x="488" y="120"/>
                    </a:lnTo>
                    <a:lnTo>
                      <a:pt x="488" y="128"/>
                    </a:lnTo>
                    <a:lnTo>
                      <a:pt x="504" y="136"/>
                    </a:lnTo>
                    <a:lnTo>
                      <a:pt x="512" y="144"/>
                    </a:lnTo>
                    <a:lnTo>
                      <a:pt x="512" y="152"/>
                    </a:lnTo>
                    <a:lnTo>
                      <a:pt x="504" y="168"/>
                    </a:lnTo>
                    <a:lnTo>
                      <a:pt x="504" y="184"/>
                    </a:lnTo>
                    <a:lnTo>
                      <a:pt x="520" y="184"/>
                    </a:lnTo>
                    <a:lnTo>
                      <a:pt x="528" y="184"/>
                    </a:lnTo>
                    <a:lnTo>
                      <a:pt x="536" y="184"/>
                    </a:lnTo>
                    <a:lnTo>
                      <a:pt x="528" y="192"/>
                    </a:lnTo>
                    <a:lnTo>
                      <a:pt x="536" y="200"/>
                    </a:lnTo>
                    <a:lnTo>
                      <a:pt x="536" y="208"/>
                    </a:lnTo>
                    <a:lnTo>
                      <a:pt x="528" y="216"/>
                    </a:lnTo>
                    <a:lnTo>
                      <a:pt x="528" y="224"/>
                    </a:lnTo>
                    <a:lnTo>
                      <a:pt x="536" y="224"/>
                    </a:lnTo>
                    <a:lnTo>
                      <a:pt x="552" y="216"/>
                    </a:lnTo>
                    <a:lnTo>
                      <a:pt x="536" y="23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Freeform 136"/>
              <p:cNvSpPr>
                <a:spLocks/>
              </p:cNvSpPr>
              <p:nvPr/>
            </p:nvSpPr>
            <p:spPr bwMode="auto">
              <a:xfrm>
                <a:off x="5316681" y="1494550"/>
                <a:ext cx="370853" cy="761202"/>
              </a:xfrm>
              <a:custGeom>
                <a:avLst/>
                <a:gdLst>
                  <a:gd name="T0" fmla="*/ 216 w 216"/>
                  <a:gd name="T1" fmla="*/ 32 h 472"/>
                  <a:gd name="T2" fmla="*/ 208 w 216"/>
                  <a:gd name="T3" fmla="*/ 40 h 472"/>
                  <a:gd name="T4" fmla="*/ 200 w 216"/>
                  <a:gd name="T5" fmla="*/ 56 h 472"/>
                  <a:gd name="T6" fmla="*/ 208 w 216"/>
                  <a:gd name="T7" fmla="*/ 64 h 472"/>
                  <a:gd name="T8" fmla="*/ 200 w 216"/>
                  <a:gd name="T9" fmla="*/ 72 h 472"/>
                  <a:gd name="T10" fmla="*/ 184 w 216"/>
                  <a:gd name="T11" fmla="*/ 120 h 472"/>
                  <a:gd name="T12" fmla="*/ 176 w 216"/>
                  <a:gd name="T13" fmla="*/ 136 h 472"/>
                  <a:gd name="T14" fmla="*/ 168 w 216"/>
                  <a:gd name="T15" fmla="*/ 136 h 472"/>
                  <a:gd name="T16" fmla="*/ 168 w 216"/>
                  <a:gd name="T17" fmla="*/ 104 h 472"/>
                  <a:gd name="T18" fmla="*/ 168 w 216"/>
                  <a:gd name="T19" fmla="*/ 96 h 472"/>
                  <a:gd name="T20" fmla="*/ 152 w 216"/>
                  <a:gd name="T21" fmla="*/ 120 h 472"/>
                  <a:gd name="T22" fmla="*/ 144 w 216"/>
                  <a:gd name="T23" fmla="*/ 120 h 472"/>
                  <a:gd name="T24" fmla="*/ 136 w 216"/>
                  <a:gd name="T25" fmla="*/ 128 h 472"/>
                  <a:gd name="T26" fmla="*/ 128 w 216"/>
                  <a:gd name="T27" fmla="*/ 144 h 472"/>
                  <a:gd name="T28" fmla="*/ 128 w 216"/>
                  <a:gd name="T29" fmla="*/ 160 h 472"/>
                  <a:gd name="T30" fmla="*/ 112 w 216"/>
                  <a:gd name="T31" fmla="*/ 216 h 472"/>
                  <a:gd name="T32" fmla="*/ 120 w 216"/>
                  <a:gd name="T33" fmla="*/ 240 h 472"/>
                  <a:gd name="T34" fmla="*/ 112 w 216"/>
                  <a:gd name="T35" fmla="*/ 256 h 472"/>
                  <a:gd name="T36" fmla="*/ 152 w 216"/>
                  <a:gd name="T37" fmla="*/ 328 h 472"/>
                  <a:gd name="T38" fmla="*/ 136 w 216"/>
                  <a:gd name="T39" fmla="*/ 408 h 472"/>
                  <a:gd name="T40" fmla="*/ 128 w 216"/>
                  <a:gd name="T41" fmla="*/ 432 h 472"/>
                  <a:gd name="T42" fmla="*/ 80 w 216"/>
                  <a:gd name="T43" fmla="*/ 472 h 472"/>
                  <a:gd name="T44" fmla="*/ 64 w 216"/>
                  <a:gd name="T45" fmla="*/ 456 h 472"/>
                  <a:gd name="T46" fmla="*/ 48 w 216"/>
                  <a:gd name="T47" fmla="*/ 440 h 472"/>
                  <a:gd name="T48" fmla="*/ 48 w 216"/>
                  <a:gd name="T49" fmla="*/ 424 h 472"/>
                  <a:gd name="T50" fmla="*/ 32 w 216"/>
                  <a:gd name="T51" fmla="*/ 392 h 472"/>
                  <a:gd name="T52" fmla="*/ 32 w 216"/>
                  <a:gd name="T53" fmla="*/ 360 h 472"/>
                  <a:gd name="T54" fmla="*/ 24 w 216"/>
                  <a:gd name="T55" fmla="*/ 344 h 472"/>
                  <a:gd name="T56" fmla="*/ 32 w 216"/>
                  <a:gd name="T57" fmla="*/ 272 h 472"/>
                  <a:gd name="T58" fmla="*/ 32 w 216"/>
                  <a:gd name="T59" fmla="*/ 248 h 472"/>
                  <a:gd name="T60" fmla="*/ 40 w 216"/>
                  <a:gd name="T61" fmla="*/ 208 h 472"/>
                  <a:gd name="T62" fmla="*/ 40 w 216"/>
                  <a:gd name="T63" fmla="*/ 176 h 472"/>
                  <a:gd name="T64" fmla="*/ 56 w 216"/>
                  <a:gd name="T65" fmla="*/ 136 h 472"/>
                  <a:gd name="T66" fmla="*/ 64 w 216"/>
                  <a:gd name="T67" fmla="*/ 112 h 472"/>
                  <a:gd name="T68" fmla="*/ 64 w 216"/>
                  <a:gd name="T69" fmla="*/ 96 h 472"/>
                  <a:gd name="T70" fmla="*/ 64 w 216"/>
                  <a:gd name="T71" fmla="*/ 96 h 472"/>
                  <a:gd name="T72" fmla="*/ 40 w 216"/>
                  <a:gd name="T73" fmla="*/ 136 h 472"/>
                  <a:gd name="T74" fmla="*/ 24 w 216"/>
                  <a:gd name="T75" fmla="*/ 136 h 472"/>
                  <a:gd name="T76" fmla="*/ 8 w 216"/>
                  <a:gd name="T77" fmla="*/ 176 h 472"/>
                  <a:gd name="T78" fmla="*/ 0 w 216"/>
                  <a:gd name="T79" fmla="*/ 160 h 472"/>
                  <a:gd name="T80" fmla="*/ 8 w 216"/>
                  <a:gd name="T81" fmla="*/ 136 h 472"/>
                  <a:gd name="T82" fmla="*/ 24 w 216"/>
                  <a:gd name="T83" fmla="*/ 120 h 472"/>
                  <a:gd name="T84" fmla="*/ 32 w 216"/>
                  <a:gd name="T85" fmla="*/ 104 h 472"/>
                  <a:gd name="T86" fmla="*/ 32 w 216"/>
                  <a:gd name="T87" fmla="*/ 104 h 472"/>
                  <a:gd name="T88" fmla="*/ 56 w 216"/>
                  <a:gd name="T89" fmla="*/ 56 h 472"/>
                  <a:gd name="T90" fmla="*/ 64 w 216"/>
                  <a:gd name="T91" fmla="*/ 32 h 472"/>
                  <a:gd name="T92" fmla="*/ 64 w 216"/>
                  <a:gd name="T93" fmla="*/ 48 h 472"/>
                  <a:gd name="T94" fmla="*/ 80 w 216"/>
                  <a:gd name="T95" fmla="*/ 40 h 472"/>
                  <a:gd name="T96" fmla="*/ 80 w 216"/>
                  <a:gd name="T97" fmla="*/ 40 h 472"/>
                  <a:gd name="T98" fmla="*/ 88 w 216"/>
                  <a:gd name="T99" fmla="*/ 32 h 472"/>
                  <a:gd name="T100" fmla="*/ 88 w 216"/>
                  <a:gd name="T101" fmla="*/ 40 h 472"/>
                  <a:gd name="T102" fmla="*/ 88 w 216"/>
                  <a:gd name="T103" fmla="*/ 56 h 472"/>
                  <a:gd name="T104" fmla="*/ 104 w 216"/>
                  <a:gd name="T105" fmla="*/ 40 h 472"/>
                  <a:gd name="T106" fmla="*/ 104 w 216"/>
                  <a:gd name="T107" fmla="*/ 32 h 472"/>
                  <a:gd name="T108" fmla="*/ 120 w 216"/>
                  <a:gd name="T109" fmla="*/ 16 h 472"/>
                  <a:gd name="T110" fmla="*/ 136 w 216"/>
                  <a:gd name="T111" fmla="*/ 16 h 472"/>
                  <a:gd name="T112" fmla="*/ 152 w 216"/>
                  <a:gd name="T113" fmla="*/ 16 h 472"/>
                  <a:gd name="T114" fmla="*/ 192 w 216"/>
                  <a:gd name="T115" fmla="*/ 0 h 472"/>
                  <a:gd name="T116" fmla="*/ 208 w 216"/>
                  <a:gd name="T117" fmla="*/ 16 h 47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16"/>
                  <a:gd name="T178" fmla="*/ 0 h 472"/>
                  <a:gd name="T179" fmla="*/ 216 w 216"/>
                  <a:gd name="T180" fmla="*/ 472 h 47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16" h="472">
                    <a:moveTo>
                      <a:pt x="216" y="24"/>
                    </a:moveTo>
                    <a:lnTo>
                      <a:pt x="216" y="32"/>
                    </a:lnTo>
                    <a:lnTo>
                      <a:pt x="208" y="32"/>
                    </a:lnTo>
                    <a:lnTo>
                      <a:pt x="208" y="40"/>
                    </a:lnTo>
                    <a:lnTo>
                      <a:pt x="200" y="40"/>
                    </a:lnTo>
                    <a:lnTo>
                      <a:pt x="200" y="56"/>
                    </a:lnTo>
                    <a:lnTo>
                      <a:pt x="208" y="64"/>
                    </a:lnTo>
                    <a:lnTo>
                      <a:pt x="208" y="72"/>
                    </a:lnTo>
                    <a:lnTo>
                      <a:pt x="200" y="72"/>
                    </a:lnTo>
                    <a:lnTo>
                      <a:pt x="184" y="80"/>
                    </a:lnTo>
                    <a:lnTo>
                      <a:pt x="184" y="96"/>
                    </a:lnTo>
                    <a:lnTo>
                      <a:pt x="184" y="120"/>
                    </a:lnTo>
                    <a:lnTo>
                      <a:pt x="184" y="128"/>
                    </a:lnTo>
                    <a:lnTo>
                      <a:pt x="176" y="136"/>
                    </a:lnTo>
                    <a:lnTo>
                      <a:pt x="168" y="136"/>
                    </a:lnTo>
                    <a:lnTo>
                      <a:pt x="168" y="128"/>
                    </a:lnTo>
                    <a:lnTo>
                      <a:pt x="168" y="104"/>
                    </a:lnTo>
                    <a:lnTo>
                      <a:pt x="168" y="96"/>
                    </a:lnTo>
                    <a:lnTo>
                      <a:pt x="160" y="104"/>
                    </a:lnTo>
                    <a:lnTo>
                      <a:pt x="152" y="120"/>
                    </a:lnTo>
                    <a:lnTo>
                      <a:pt x="144" y="120"/>
                    </a:lnTo>
                    <a:lnTo>
                      <a:pt x="136" y="128"/>
                    </a:lnTo>
                    <a:lnTo>
                      <a:pt x="136" y="144"/>
                    </a:lnTo>
                    <a:lnTo>
                      <a:pt x="128" y="144"/>
                    </a:lnTo>
                    <a:lnTo>
                      <a:pt x="128" y="152"/>
                    </a:lnTo>
                    <a:lnTo>
                      <a:pt x="128" y="160"/>
                    </a:lnTo>
                    <a:lnTo>
                      <a:pt x="128" y="176"/>
                    </a:lnTo>
                    <a:lnTo>
                      <a:pt x="120" y="208"/>
                    </a:lnTo>
                    <a:lnTo>
                      <a:pt x="112" y="216"/>
                    </a:lnTo>
                    <a:lnTo>
                      <a:pt x="120" y="232"/>
                    </a:lnTo>
                    <a:lnTo>
                      <a:pt x="120" y="240"/>
                    </a:lnTo>
                    <a:lnTo>
                      <a:pt x="120" y="248"/>
                    </a:lnTo>
                    <a:lnTo>
                      <a:pt x="112" y="248"/>
                    </a:lnTo>
                    <a:lnTo>
                      <a:pt x="112" y="256"/>
                    </a:lnTo>
                    <a:lnTo>
                      <a:pt x="128" y="296"/>
                    </a:lnTo>
                    <a:lnTo>
                      <a:pt x="144" y="304"/>
                    </a:lnTo>
                    <a:lnTo>
                      <a:pt x="152" y="328"/>
                    </a:lnTo>
                    <a:lnTo>
                      <a:pt x="152" y="368"/>
                    </a:lnTo>
                    <a:lnTo>
                      <a:pt x="144" y="392"/>
                    </a:lnTo>
                    <a:lnTo>
                      <a:pt x="136" y="408"/>
                    </a:lnTo>
                    <a:lnTo>
                      <a:pt x="128" y="424"/>
                    </a:lnTo>
                    <a:lnTo>
                      <a:pt x="128" y="432"/>
                    </a:lnTo>
                    <a:lnTo>
                      <a:pt x="120" y="448"/>
                    </a:lnTo>
                    <a:lnTo>
                      <a:pt x="104" y="456"/>
                    </a:lnTo>
                    <a:lnTo>
                      <a:pt x="80" y="472"/>
                    </a:lnTo>
                    <a:lnTo>
                      <a:pt x="72" y="472"/>
                    </a:lnTo>
                    <a:lnTo>
                      <a:pt x="64" y="464"/>
                    </a:lnTo>
                    <a:lnTo>
                      <a:pt x="64" y="456"/>
                    </a:lnTo>
                    <a:lnTo>
                      <a:pt x="56" y="456"/>
                    </a:lnTo>
                    <a:lnTo>
                      <a:pt x="48" y="440"/>
                    </a:lnTo>
                    <a:lnTo>
                      <a:pt x="48" y="432"/>
                    </a:lnTo>
                    <a:lnTo>
                      <a:pt x="48" y="424"/>
                    </a:lnTo>
                    <a:lnTo>
                      <a:pt x="32" y="416"/>
                    </a:lnTo>
                    <a:lnTo>
                      <a:pt x="32" y="400"/>
                    </a:lnTo>
                    <a:lnTo>
                      <a:pt x="32" y="392"/>
                    </a:lnTo>
                    <a:lnTo>
                      <a:pt x="32" y="384"/>
                    </a:lnTo>
                    <a:lnTo>
                      <a:pt x="32" y="376"/>
                    </a:lnTo>
                    <a:lnTo>
                      <a:pt x="32" y="360"/>
                    </a:lnTo>
                    <a:lnTo>
                      <a:pt x="32" y="352"/>
                    </a:lnTo>
                    <a:lnTo>
                      <a:pt x="24" y="344"/>
                    </a:lnTo>
                    <a:lnTo>
                      <a:pt x="24" y="328"/>
                    </a:lnTo>
                    <a:lnTo>
                      <a:pt x="24" y="288"/>
                    </a:lnTo>
                    <a:lnTo>
                      <a:pt x="32" y="272"/>
                    </a:lnTo>
                    <a:lnTo>
                      <a:pt x="32" y="264"/>
                    </a:lnTo>
                    <a:lnTo>
                      <a:pt x="32" y="248"/>
                    </a:lnTo>
                    <a:lnTo>
                      <a:pt x="24" y="232"/>
                    </a:lnTo>
                    <a:lnTo>
                      <a:pt x="32" y="216"/>
                    </a:lnTo>
                    <a:lnTo>
                      <a:pt x="40" y="208"/>
                    </a:lnTo>
                    <a:lnTo>
                      <a:pt x="40" y="200"/>
                    </a:lnTo>
                    <a:lnTo>
                      <a:pt x="40" y="176"/>
                    </a:lnTo>
                    <a:lnTo>
                      <a:pt x="48" y="152"/>
                    </a:lnTo>
                    <a:lnTo>
                      <a:pt x="56" y="136"/>
                    </a:lnTo>
                    <a:lnTo>
                      <a:pt x="56" y="128"/>
                    </a:lnTo>
                    <a:lnTo>
                      <a:pt x="64" y="120"/>
                    </a:lnTo>
                    <a:lnTo>
                      <a:pt x="64" y="112"/>
                    </a:lnTo>
                    <a:lnTo>
                      <a:pt x="64" y="104"/>
                    </a:lnTo>
                    <a:lnTo>
                      <a:pt x="64" y="96"/>
                    </a:lnTo>
                    <a:lnTo>
                      <a:pt x="48" y="104"/>
                    </a:lnTo>
                    <a:lnTo>
                      <a:pt x="40" y="120"/>
                    </a:lnTo>
                    <a:lnTo>
                      <a:pt x="40" y="136"/>
                    </a:lnTo>
                    <a:lnTo>
                      <a:pt x="48" y="136"/>
                    </a:lnTo>
                    <a:lnTo>
                      <a:pt x="40" y="136"/>
                    </a:lnTo>
                    <a:lnTo>
                      <a:pt x="24" y="136"/>
                    </a:lnTo>
                    <a:lnTo>
                      <a:pt x="24" y="152"/>
                    </a:lnTo>
                    <a:lnTo>
                      <a:pt x="16" y="168"/>
                    </a:lnTo>
                    <a:lnTo>
                      <a:pt x="8" y="176"/>
                    </a:lnTo>
                    <a:lnTo>
                      <a:pt x="0" y="176"/>
                    </a:lnTo>
                    <a:lnTo>
                      <a:pt x="0" y="160"/>
                    </a:lnTo>
                    <a:lnTo>
                      <a:pt x="8" y="152"/>
                    </a:lnTo>
                    <a:lnTo>
                      <a:pt x="8" y="144"/>
                    </a:lnTo>
                    <a:lnTo>
                      <a:pt x="8" y="136"/>
                    </a:lnTo>
                    <a:lnTo>
                      <a:pt x="16" y="128"/>
                    </a:lnTo>
                    <a:lnTo>
                      <a:pt x="24" y="120"/>
                    </a:lnTo>
                    <a:lnTo>
                      <a:pt x="32" y="104"/>
                    </a:lnTo>
                    <a:lnTo>
                      <a:pt x="48" y="72"/>
                    </a:lnTo>
                    <a:lnTo>
                      <a:pt x="56" y="56"/>
                    </a:lnTo>
                    <a:lnTo>
                      <a:pt x="56" y="32"/>
                    </a:lnTo>
                    <a:lnTo>
                      <a:pt x="64" y="32"/>
                    </a:lnTo>
                    <a:lnTo>
                      <a:pt x="64" y="40"/>
                    </a:lnTo>
                    <a:lnTo>
                      <a:pt x="64" y="48"/>
                    </a:lnTo>
                    <a:lnTo>
                      <a:pt x="64" y="56"/>
                    </a:lnTo>
                    <a:lnTo>
                      <a:pt x="80" y="40"/>
                    </a:lnTo>
                    <a:lnTo>
                      <a:pt x="88" y="32"/>
                    </a:lnTo>
                    <a:lnTo>
                      <a:pt x="96" y="32"/>
                    </a:lnTo>
                    <a:lnTo>
                      <a:pt x="88" y="40"/>
                    </a:lnTo>
                    <a:lnTo>
                      <a:pt x="88" y="48"/>
                    </a:lnTo>
                    <a:lnTo>
                      <a:pt x="88" y="56"/>
                    </a:lnTo>
                    <a:lnTo>
                      <a:pt x="96" y="48"/>
                    </a:lnTo>
                    <a:lnTo>
                      <a:pt x="104" y="40"/>
                    </a:lnTo>
                    <a:lnTo>
                      <a:pt x="112" y="32"/>
                    </a:lnTo>
                    <a:lnTo>
                      <a:pt x="104" y="32"/>
                    </a:lnTo>
                    <a:lnTo>
                      <a:pt x="104" y="24"/>
                    </a:lnTo>
                    <a:lnTo>
                      <a:pt x="112" y="16"/>
                    </a:lnTo>
                    <a:lnTo>
                      <a:pt x="120" y="16"/>
                    </a:lnTo>
                    <a:lnTo>
                      <a:pt x="136" y="16"/>
                    </a:lnTo>
                    <a:lnTo>
                      <a:pt x="152" y="16"/>
                    </a:lnTo>
                    <a:lnTo>
                      <a:pt x="160" y="0"/>
                    </a:lnTo>
                    <a:lnTo>
                      <a:pt x="192" y="0"/>
                    </a:lnTo>
                    <a:lnTo>
                      <a:pt x="200" y="8"/>
                    </a:lnTo>
                    <a:lnTo>
                      <a:pt x="208" y="16"/>
                    </a:lnTo>
                    <a:lnTo>
                      <a:pt x="216" y="2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" name="Freeform 137"/>
              <p:cNvSpPr>
                <a:spLocks/>
              </p:cNvSpPr>
              <p:nvPr/>
            </p:nvSpPr>
            <p:spPr bwMode="auto">
              <a:xfrm>
                <a:off x="5935253" y="1597671"/>
                <a:ext cx="867737" cy="618731"/>
              </a:xfrm>
              <a:custGeom>
                <a:avLst/>
                <a:gdLst>
                  <a:gd name="T0" fmla="*/ 56 w 504"/>
                  <a:gd name="T1" fmla="*/ 272 h 384"/>
                  <a:gd name="T2" fmla="*/ 48 w 504"/>
                  <a:gd name="T3" fmla="*/ 296 h 384"/>
                  <a:gd name="T4" fmla="*/ 24 w 504"/>
                  <a:gd name="T5" fmla="*/ 320 h 384"/>
                  <a:gd name="T6" fmla="*/ 32 w 504"/>
                  <a:gd name="T7" fmla="*/ 328 h 384"/>
                  <a:gd name="T8" fmla="*/ 48 w 504"/>
                  <a:gd name="T9" fmla="*/ 328 h 384"/>
                  <a:gd name="T10" fmla="*/ 72 w 504"/>
                  <a:gd name="T11" fmla="*/ 328 h 384"/>
                  <a:gd name="T12" fmla="*/ 112 w 504"/>
                  <a:gd name="T13" fmla="*/ 288 h 384"/>
                  <a:gd name="T14" fmla="*/ 152 w 504"/>
                  <a:gd name="T15" fmla="*/ 240 h 384"/>
                  <a:gd name="T16" fmla="*/ 200 w 504"/>
                  <a:gd name="T17" fmla="*/ 248 h 384"/>
                  <a:gd name="T18" fmla="*/ 216 w 504"/>
                  <a:gd name="T19" fmla="*/ 232 h 384"/>
                  <a:gd name="T20" fmla="*/ 256 w 504"/>
                  <a:gd name="T21" fmla="*/ 208 h 384"/>
                  <a:gd name="T22" fmla="*/ 312 w 504"/>
                  <a:gd name="T23" fmla="*/ 192 h 384"/>
                  <a:gd name="T24" fmla="*/ 296 w 504"/>
                  <a:gd name="T25" fmla="*/ 160 h 384"/>
                  <a:gd name="T26" fmla="*/ 288 w 504"/>
                  <a:gd name="T27" fmla="*/ 168 h 384"/>
                  <a:gd name="T28" fmla="*/ 248 w 504"/>
                  <a:gd name="T29" fmla="*/ 160 h 384"/>
                  <a:gd name="T30" fmla="*/ 264 w 504"/>
                  <a:gd name="T31" fmla="*/ 128 h 384"/>
                  <a:gd name="T32" fmla="*/ 320 w 504"/>
                  <a:gd name="T33" fmla="*/ 88 h 384"/>
                  <a:gd name="T34" fmla="*/ 400 w 504"/>
                  <a:gd name="T35" fmla="*/ 64 h 384"/>
                  <a:gd name="T36" fmla="*/ 416 w 504"/>
                  <a:gd name="T37" fmla="*/ 64 h 384"/>
                  <a:gd name="T38" fmla="*/ 432 w 504"/>
                  <a:gd name="T39" fmla="*/ 72 h 384"/>
                  <a:gd name="T40" fmla="*/ 440 w 504"/>
                  <a:gd name="T41" fmla="*/ 48 h 384"/>
                  <a:gd name="T42" fmla="*/ 424 w 504"/>
                  <a:gd name="T43" fmla="*/ 56 h 384"/>
                  <a:gd name="T44" fmla="*/ 416 w 504"/>
                  <a:gd name="T45" fmla="*/ 48 h 384"/>
                  <a:gd name="T46" fmla="*/ 400 w 504"/>
                  <a:gd name="T47" fmla="*/ 48 h 384"/>
                  <a:gd name="T48" fmla="*/ 432 w 504"/>
                  <a:gd name="T49" fmla="*/ 32 h 384"/>
                  <a:gd name="T50" fmla="*/ 448 w 504"/>
                  <a:gd name="T51" fmla="*/ 32 h 384"/>
                  <a:gd name="T52" fmla="*/ 488 w 504"/>
                  <a:gd name="T53" fmla="*/ 8 h 384"/>
                  <a:gd name="T54" fmla="*/ 504 w 504"/>
                  <a:gd name="T55" fmla="*/ 8 h 384"/>
                  <a:gd name="T56" fmla="*/ 480 w 504"/>
                  <a:gd name="T57" fmla="*/ 32 h 384"/>
                  <a:gd name="T58" fmla="*/ 496 w 504"/>
                  <a:gd name="T59" fmla="*/ 40 h 384"/>
                  <a:gd name="T60" fmla="*/ 496 w 504"/>
                  <a:gd name="T61" fmla="*/ 56 h 384"/>
                  <a:gd name="T62" fmla="*/ 496 w 504"/>
                  <a:gd name="T63" fmla="*/ 64 h 384"/>
                  <a:gd name="T64" fmla="*/ 496 w 504"/>
                  <a:gd name="T65" fmla="*/ 88 h 384"/>
                  <a:gd name="T66" fmla="*/ 464 w 504"/>
                  <a:gd name="T67" fmla="*/ 120 h 384"/>
                  <a:gd name="T68" fmla="*/ 440 w 504"/>
                  <a:gd name="T69" fmla="*/ 128 h 384"/>
                  <a:gd name="T70" fmla="*/ 416 w 504"/>
                  <a:gd name="T71" fmla="*/ 136 h 384"/>
                  <a:gd name="T72" fmla="*/ 400 w 504"/>
                  <a:gd name="T73" fmla="*/ 136 h 384"/>
                  <a:gd name="T74" fmla="*/ 344 w 504"/>
                  <a:gd name="T75" fmla="*/ 128 h 384"/>
                  <a:gd name="T76" fmla="*/ 304 w 504"/>
                  <a:gd name="T77" fmla="*/ 160 h 384"/>
                  <a:gd name="T78" fmla="*/ 320 w 504"/>
                  <a:gd name="T79" fmla="*/ 184 h 384"/>
                  <a:gd name="T80" fmla="*/ 320 w 504"/>
                  <a:gd name="T81" fmla="*/ 200 h 384"/>
                  <a:gd name="T82" fmla="*/ 312 w 504"/>
                  <a:gd name="T83" fmla="*/ 216 h 384"/>
                  <a:gd name="T84" fmla="*/ 296 w 504"/>
                  <a:gd name="T85" fmla="*/ 240 h 384"/>
                  <a:gd name="T86" fmla="*/ 288 w 504"/>
                  <a:gd name="T87" fmla="*/ 248 h 384"/>
                  <a:gd name="T88" fmla="*/ 232 w 504"/>
                  <a:gd name="T89" fmla="*/ 296 h 384"/>
                  <a:gd name="T90" fmla="*/ 184 w 504"/>
                  <a:gd name="T91" fmla="*/ 312 h 384"/>
                  <a:gd name="T92" fmla="*/ 128 w 504"/>
                  <a:gd name="T93" fmla="*/ 368 h 384"/>
                  <a:gd name="T94" fmla="*/ 104 w 504"/>
                  <a:gd name="T95" fmla="*/ 368 h 384"/>
                  <a:gd name="T96" fmla="*/ 72 w 504"/>
                  <a:gd name="T97" fmla="*/ 384 h 384"/>
                  <a:gd name="T98" fmla="*/ 48 w 504"/>
                  <a:gd name="T99" fmla="*/ 384 h 384"/>
                  <a:gd name="T100" fmla="*/ 48 w 504"/>
                  <a:gd name="T101" fmla="*/ 376 h 384"/>
                  <a:gd name="T102" fmla="*/ 56 w 504"/>
                  <a:gd name="T103" fmla="*/ 368 h 384"/>
                  <a:gd name="T104" fmla="*/ 40 w 504"/>
                  <a:gd name="T105" fmla="*/ 376 h 384"/>
                  <a:gd name="T106" fmla="*/ 8 w 504"/>
                  <a:gd name="T107" fmla="*/ 360 h 384"/>
                  <a:gd name="T108" fmla="*/ 0 w 504"/>
                  <a:gd name="T109" fmla="*/ 368 h 384"/>
                  <a:gd name="T110" fmla="*/ 0 w 504"/>
                  <a:gd name="T111" fmla="*/ 352 h 384"/>
                  <a:gd name="T112" fmla="*/ 16 w 504"/>
                  <a:gd name="T113" fmla="*/ 328 h 384"/>
                  <a:gd name="T114" fmla="*/ 24 w 504"/>
                  <a:gd name="T115" fmla="*/ 296 h 384"/>
                  <a:gd name="T116" fmla="*/ 40 w 504"/>
                  <a:gd name="T117" fmla="*/ 288 h 384"/>
                  <a:gd name="T118" fmla="*/ 40 w 504"/>
                  <a:gd name="T119" fmla="*/ 272 h 384"/>
                  <a:gd name="T120" fmla="*/ 48 w 504"/>
                  <a:gd name="T121" fmla="*/ 256 h 384"/>
                  <a:gd name="T122" fmla="*/ 56 w 504"/>
                  <a:gd name="T123" fmla="*/ 264 h 384"/>
                  <a:gd name="T124" fmla="*/ 56 w 504"/>
                  <a:gd name="T125" fmla="*/ 256 h 38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04"/>
                  <a:gd name="T190" fmla="*/ 0 h 384"/>
                  <a:gd name="T191" fmla="*/ 504 w 504"/>
                  <a:gd name="T192" fmla="*/ 384 h 384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04" h="384">
                    <a:moveTo>
                      <a:pt x="64" y="256"/>
                    </a:moveTo>
                    <a:lnTo>
                      <a:pt x="56" y="264"/>
                    </a:lnTo>
                    <a:lnTo>
                      <a:pt x="56" y="272"/>
                    </a:lnTo>
                    <a:lnTo>
                      <a:pt x="72" y="272"/>
                    </a:lnTo>
                    <a:lnTo>
                      <a:pt x="72" y="288"/>
                    </a:lnTo>
                    <a:lnTo>
                      <a:pt x="48" y="296"/>
                    </a:lnTo>
                    <a:lnTo>
                      <a:pt x="32" y="296"/>
                    </a:lnTo>
                    <a:lnTo>
                      <a:pt x="24" y="304"/>
                    </a:lnTo>
                    <a:lnTo>
                      <a:pt x="24" y="320"/>
                    </a:lnTo>
                    <a:lnTo>
                      <a:pt x="32" y="328"/>
                    </a:lnTo>
                    <a:lnTo>
                      <a:pt x="40" y="328"/>
                    </a:lnTo>
                    <a:lnTo>
                      <a:pt x="48" y="328"/>
                    </a:lnTo>
                    <a:lnTo>
                      <a:pt x="48" y="320"/>
                    </a:lnTo>
                    <a:lnTo>
                      <a:pt x="72" y="328"/>
                    </a:lnTo>
                    <a:lnTo>
                      <a:pt x="72" y="312"/>
                    </a:lnTo>
                    <a:lnTo>
                      <a:pt x="104" y="296"/>
                    </a:lnTo>
                    <a:lnTo>
                      <a:pt x="112" y="288"/>
                    </a:lnTo>
                    <a:lnTo>
                      <a:pt x="120" y="264"/>
                    </a:lnTo>
                    <a:lnTo>
                      <a:pt x="152" y="240"/>
                    </a:lnTo>
                    <a:lnTo>
                      <a:pt x="184" y="240"/>
                    </a:lnTo>
                    <a:lnTo>
                      <a:pt x="192" y="240"/>
                    </a:lnTo>
                    <a:lnTo>
                      <a:pt x="200" y="248"/>
                    </a:lnTo>
                    <a:lnTo>
                      <a:pt x="240" y="240"/>
                    </a:lnTo>
                    <a:lnTo>
                      <a:pt x="216" y="232"/>
                    </a:lnTo>
                    <a:lnTo>
                      <a:pt x="216" y="224"/>
                    </a:lnTo>
                    <a:lnTo>
                      <a:pt x="256" y="208"/>
                    </a:lnTo>
                    <a:lnTo>
                      <a:pt x="272" y="200"/>
                    </a:lnTo>
                    <a:lnTo>
                      <a:pt x="312" y="192"/>
                    </a:lnTo>
                    <a:lnTo>
                      <a:pt x="304" y="176"/>
                    </a:lnTo>
                    <a:lnTo>
                      <a:pt x="296" y="168"/>
                    </a:lnTo>
                    <a:lnTo>
                      <a:pt x="296" y="160"/>
                    </a:lnTo>
                    <a:lnTo>
                      <a:pt x="288" y="168"/>
                    </a:lnTo>
                    <a:lnTo>
                      <a:pt x="264" y="168"/>
                    </a:lnTo>
                    <a:lnTo>
                      <a:pt x="256" y="160"/>
                    </a:lnTo>
                    <a:lnTo>
                      <a:pt x="248" y="160"/>
                    </a:lnTo>
                    <a:lnTo>
                      <a:pt x="264" y="128"/>
                    </a:lnTo>
                    <a:lnTo>
                      <a:pt x="288" y="104"/>
                    </a:lnTo>
                    <a:lnTo>
                      <a:pt x="320" y="88"/>
                    </a:lnTo>
                    <a:lnTo>
                      <a:pt x="392" y="64"/>
                    </a:lnTo>
                    <a:lnTo>
                      <a:pt x="400" y="64"/>
                    </a:lnTo>
                    <a:lnTo>
                      <a:pt x="408" y="64"/>
                    </a:lnTo>
                    <a:lnTo>
                      <a:pt x="416" y="64"/>
                    </a:lnTo>
                    <a:lnTo>
                      <a:pt x="424" y="72"/>
                    </a:lnTo>
                    <a:lnTo>
                      <a:pt x="432" y="72"/>
                    </a:lnTo>
                    <a:lnTo>
                      <a:pt x="448" y="56"/>
                    </a:lnTo>
                    <a:lnTo>
                      <a:pt x="440" y="48"/>
                    </a:lnTo>
                    <a:lnTo>
                      <a:pt x="424" y="56"/>
                    </a:lnTo>
                    <a:lnTo>
                      <a:pt x="424" y="48"/>
                    </a:lnTo>
                    <a:lnTo>
                      <a:pt x="416" y="48"/>
                    </a:lnTo>
                    <a:lnTo>
                      <a:pt x="400" y="48"/>
                    </a:lnTo>
                    <a:lnTo>
                      <a:pt x="408" y="40"/>
                    </a:lnTo>
                    <a:lnTo>
                      <a:pt x="432" y="32"/>
                    </a:lnTo>
                    <a:lnTo>
                      <a:pt x="432" y="48"/>
                    </a:lnTo>
                    <a:lnTo>
                      <a:pt x="448" y="32"/>
                    </a:lnTo>
                    <a:lnTo>
                      <a:pt x="464" y="24"/>
                    </a:lnTo>
                    <a:lnTo>
                      <a:pt x="472" y="24"/>
                    </a:lnTo>
                    <a:lnTo>
                      <a:pt x="488" y="8"/>
                    </a:lnTo>
                    <a:lnTo>
                      <a:pt x="496" y="0"/>
                    </a:lnTo>
                    <a:lnTo>
                      <a:pt x="504" y="8"/>
                    </a:lnTo>
                    <a:lnTo>
                      <a:pt x="480" y="32"/>
                    </a:lnTo>
                    <a:lnTo>
                      <a:pt x="488" y="32"/>
                    </a:lnTo>
                    <a:lnTo>
                      <a:pt x="496" y="40"/>
                    </a:lnTo>
                    <a:lnTo>
                      <a:pt x="496" y="56"/>
                    </a:lnTo>
                    <a:lnTo>
                      <a:pt x="488" y="56"/>
                    </a:lnTo>
                    <a:lnTo>
                      <a:pt x="496" y="64"/>
                    </a:lnTo>
                    <a:lnTo>
                      <a:pt x="496" y="80"/>
                    </a:lnTo>
                    <a:lnTo>
                      <a:pt x="496" y="88"/>
                    </a:lnTo>
                    <a:lnTo>
                      <a:pt x="488" y="88"/>
                    </a:lnTo>
                    <a:lnTo>
                      <a:pt x="472" y="104"/>
                    </a:lnTo>
                    <a:lnTo>
                      <a:pt x="464" y="120"/>
                    </a:lnTo>
                    <a:lnTo>
                      <a:pt x="448" y="128"/>
                    </a:lnTo>
                    <a:lnTo>
                      <a:pt x="440" y="128"/>
                    </a:lnTo>
                    <a:lnTo>
                      <a:pt x="432" y="128"/>
                    </a:lnTo>
                    <a:lnTo>
                      <a:pt x="424" y="128"/>
                    </a:lnTo>
                    <a:lnTo>
                      <a:pt x="416" y="136"/>
                    </a:lnTo>
                    <a:lnTo>
                      <a:pt x="400" y="136"/>
                    </a:lnTo>
                    <a:lnTo>
                      <a:pt x="392" y="128"/>
                    </a:lnTo>
                    <a:lnTo>
                      <a:pt x="344" y="128"/>
                    </a:lnTo>
                    <a:lnTo>
                      <a:pt x="312" y="152"/>
                    </a:lnTo>
                    <a:lnTo>
                      <a:pt x="304" y="160"/>
                    </a:lnTo>
                    <a:lnTo>
                      <a:pt x="304" y="168"/>
                    </a:lnTo>
                    <a:lnTo>
                      <a:pt x="312" y="176"/>
                    </a:lnTo>
                    <a:lnTo>
                      <a:pt x="320" y="184"/>
                    </a:lnTo>
                    <a:lnTo>
                      <a:pt x="320" y="192"/>
                    </a:lnTo>
                    <a:lnTo>
                      <a:pt x="320" y="200"/>
                    </a:lnTo>
                    <a:lnTo>
                      <a:pt x="320" y="208"/>
                    </a:lnTo>
                    <a:lnTo>
                      <a:pt x="312" y="216"/>
                    </a:lnTo>
                    <a:lnTo>
                      <a:pt x="304" y="224"/>
                    </a:lnTo>
                    <a:lnTo>
                      <a:pt x="296" y="240"/>
                    </a:lnTo>
                    <a:lnTo>
                      <a:pt x="288" y="248"/>
                    </a:lnTo>
                    <a:lnTo>
                      <a:pt x="272" y="264"/>
                    </a:lnTo>
                    <a:lnTo>
                      <a:pt x="256" y="272"/>
                    </a:lnTo>
                    <a:lnTo>
                      <a:pt x="232" y="296"/>
                    </a:lnTo>
                    <a:lnTo>
                      <a:pt x="216" y="304"/>
                    </a:lnTo>
                    <a:lnTo>
                      <a:pt x="184" y="312"/>
                    </a:lnTo>
                    <a:lnTo>
                      <a:pt x="144" y="352"/>
                    </a:lnTo>
                    <a:lnTo>
                      <a:pt x="128" y="368"/>
                    </a:lnTo>
                    <a:lnTo>
                      <a:pt x="112" y="368"/>
                    </a:lnTo>
                    <a:lnTo>
                      <a:pt x="104" y="368"/>
                    </a:lnTo>
                    <a:lnTo>
                      <a:pt x="96" y="376"/>
                    </a:lnTo>
                    <a:lnTo>
                      <a:pt x="80" y="384"/>
                    </a:lnTo>
                    <a:lnTo>
                      <a:pt x="72" y="384"/>
                    </a:lnTo>
                    <a:lnTo>
                      <a:pt x="64" y="376"/>
                    </a:lnTo>
                    <a:lnTo>
                      <a:pt x="56" y="384"/>
                    </a:lnTo>
                    <a:lnTo>
                      <a:pt x="48" y="384"/>
                    </a:lnTo>
                    <a:lnTo>
                      <a:pt x="40" y="384"/>
                    </a:lnTo>
                    <a:lnTo>
                      <a:pt x="48" y="376"/>
                    </a:lnTo>
                    <a:lnTo>
                      <a:pt x="64" y="376"/>
                    </a:lnTo>
                    <a:lnTo>
                      <a:pt x="56" y="368"/>
                    </a:lnTo>
                    <a:lnTo>
                      <a:pt x="48" y="376"/>
                    </a:lnTo>
                    <a:lnTo>
                      <a:pt x="40" y="376"/>
                    </a:lnTo>
                    <a:lnTo>
                      <a:pt x="32" y="360"/>
                    </a:lnTo>
                    <a:lnTo>
                      <a:pt x="8" y="360"/>
                    </a:lnTo>
                    <a:lnTo>
                      <a:pt x="0" y="368"/>
                    </a:lnTo>
                    <a:lnTo>
                      <a:pt x="0" y="360"/>
                    </a:lnTo>
                    <a:lnTo>
                      <a:pt x="0" y="352"/>
                    </a:lnTo>
                    <a:lnTo>
                      <a:pt x="16" y="336"/>
                    </a:lnTo>
                    <a:lnTo>
                      <a:pt x="16" y="328"/>
                    </a:lnTo>
                    <a:lnTo>
                      <a:pt x="16" y="320"/>
                    </a:lnTo>
                    <a:lnTo>
                      <a:pt x="16" y="304"/>
                    </a:lnTo>
                    <a:lnTo>
                      <a:pt x="24" y="296"/>
                    </a:lnTo>
                    <a:lnTo>
                      <a:pt x="32" y="296"/>
                    </a:lnTo>
                    <a:lnTo>
                      <a:pt x="40" y="288"/>
                    </a:lnTo>
                    <a:lnTo>
                      <a:pt x="40" y="280"/>
                    </a:lnTo>
                    <a:lnTo>
                      <a:pt x="40" y="272"/>
                    </a:lnTo>
                    <a:lnTo>
                      <a:pt x="40" y="264"/>
                    </a:lnTo>
                    <a:lnTo>
                      <a:pt x="40" y="256"/>
                    </a:lnTo>
                    <a:lnTo>
                      <a:pt x="48" y="256"/>
                    </a:lnTo>
                    <a:lnTo>
                      <a:pt x="56" y="264"/>
                    </a:lnTo>
                    <a:lnTo>
                      <a:pt x="56" y="256"/>
                    </a:lnTo>
                    <a:lnTo>
                      <a:pt x="64" y="25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Freeform 138"/>
              <p:cNvSpPr>
                <a:spLocks/>
              </p:cNvSpPr>
              <p:nvPr/>
            </p:nvSpPr>
            <p:spPr bwMode="auto">
              <a:xfrm>
                <a:off x="5674498" y="1404996"/>
                <a:ext cx="660581" cy="605163"/>
              </a:xfrm>
              <a:custGeom>
                <a:avLst/>
                <a:gdLst>
                  <a:gd name="T0" fmla="*/ 208 w 384"/>
                  <a:gd name="T1" fmla="*/ 344 h 376"/>
                  <a:gd name="T2" fmla="*/ 168 w 384"/>
                  <a:gd name="T3" fmla="*/ 240 h 376"/>
                  <a:gd name="T4" fmla="*/ 144 w 384"/>
                  <a:gd name="T5" fmla="*/ 248 h 376"/>
                  <a:gd name="T6" fmla="*/ 136 w 384"/>
                  <a:gd name="T7" fmla="*/ 264 h 376"/>
                  <a:gd name="T8" fmla="*/ 120 w 384"/>
                  <a:gd name="T9" fmla="*/ 280 h 376"/>
                  <a:gd name="T10" fmla="*/ 120 w 384"/>
                  <a:gd name="T11" fmla="*/ 296 h 376"/>
                  <a:gd name="T12" fmla="*/ 96 w 384"/>
                  <a:gd name="T13" fmla="*/ 288 h 376"/>
                  <a:gd name="T14" fmla="*/ 96 w 384"/>
                  <a:gd name="T15" fmla="*/ 256 h 376"/>
                  <a:gd name="T16" fmla="*/ 112 w 384"/>
                  <a:gd name="T17" fmla="*/ 248 h 376"/>
                  <a:gd name="T18" fmla="*/ 120 w 384"/>
                  <a:gd name="T19" fmla="*/ 224 h 376"/>
                  <a:gd name="T20" fmla="*/ 128 w 384"/>
                  <a:gd name="T21" fmla="*/ 208 h 376"/>
                  <a:gd name="T22" fmla="*/ 120 w 384"/>
                  <a:gd name="T23" fmla="*/ 160 h 376"/>
                  <a:gd name="T24" fmla="*/ 112 w 384"/>
                  <a:gd name="T25" fmla="*/ 144 h 376"/>
                  <a:gd name="T26" fmla="*/ 120 w 384"/>
                  <a:gd name="T27" fmla="*/ 144 h 376"/>
                  <a:gd name="T28" fmla="*/ 104 w 384"/>
                  <a:gd name="T29" fmla="*/ 120 h 376"/>
                  <a:gd name="T30" fmla="*/ 80 w 384"/>
                  <a:gd name="T31" fmla="*/ 112 h 376"/>
                  <a:gd name="T32" fmla="*/ 64 w 384"/>
                  <a:gd name="T33" fmla="*/ 104 h 376"/>
                  <a:gd name="T34" fmla="*/ 48 w 384"/>
                  <a:gd name="T35" fmla="*/ 96 h 376"/>
                  <a:gd name="T36" fmla="*/ 16 w 384"/>
                  <a:gd name="T37" fmla="*/ 80 h 376"/>
                  <a:gd name="T38" fmla="*/ 8 w 384"/>
                  <a:gd name="T39" fmla="*/ 80 h 376"/>
                  <a:gd name="T40" fmla="*/ 0 w 384"/>
                  <a:gd name="T41" fmla="*/ 72 h 376"/>
                  <a:gd name="T42" fmla="*/ 8 w 384"/>
                  <a:gd name="T43" fmla="*/ 80 h 376"/>
                  <a:gd name="T44" fmla="*/ 8 w 384"/>
                  <a:gd name="T45" fmla="*/ 64 h 376"/>
                  <a:gd name="T46" fmla="*/ 16 w 384"/>
                  <a:gd name="T47" fmla="*/ 56 h 376"/>
                  <a:gd name="T48" fmla="*/ 16 w 384"/>
                  <a:gd name="T49" fmla="*/ 64 h 376"/>
                  <a:gd name="T50" fmla="*/ 40 w 384"/>
                  <a:gd name="T51" fmla="*/ 56 h 376"/>
                  <a:gd name="T52" fmla="*/ 64 w 384"/>
                  <a:gd name="T53" fmla="*/ 48 h 376"/>
                  <a:gd name="T54" fmla="*/ 64 w 384"/>
                  <a:gd name="T55" fmla="*/ 48 h 376"/>
                  <a:gd name="T56" fmla="*/ 40 w 384"/>
                  <a:gd name="T57" fmla="*/ 40 h 376"/>
                  <a:gd name="T58" fmla="*/ 40 w 384"/>
                  <a:gd name="T59" fmla="*/ 8 h 376"/>
                  <a:gd name="T60" fmla="*/ 24 w 384"/>
                  <a:gd name="T61" fmla="*/ 16 h 376"/>
                  <a:gd name="T62" fmla="*/ 40 w 384"/>
                  <a:gd name="T63" fmla="*/ 0 h 376"/>
                  <a:gd name="T64" fmla="*/ 56 w 384"/>
                  <a:gd name="T65" fmla="*/ 16 h 376"/>
                  <a:gd name="T66" fmla="*/ 80 w 384"/>
                  <a:gd name="T67" fmla="*/ 24 h 376"/>
                  <a:gd name="T68" fmla="*/ 176 w 384"/>
                  <a:gd name="T69" fmla="*/ 24 h 376"/>
                  <a:gd name="T70" fmla="*/ 224 w 384"/>
                  <a:gd name="T71" fmla="*/ 24 h 376"/>
                  <a:gd name="T72" fmla="*/ 272 w 384"/>
                  <a:gd name="T73" fmla="*/ 24 h 376"/>
                  <a:gd name="T74" fmla="*/ 288 w 384"/>
                  <a:gd name="T75" fmla="*/ 16 h 376"/>
                  <a:gd name="T76" fmla="*/ 288 w 384"/>
                  <a:gd name="T77" fmla="*/ 32 h 376"/>
                  <a:gd name="T78" fmla="*/ 336 w 384"/>
                  <a:gd name="T79" fmla="*/ 72 h 376"/>
                  <a:gd name="T80" fmla="*/ 352 w 384"/>
                  <a:gd name="T81" fmla="*/ 80 h 376"/>
                  <a:gd name="T82" fmla="*/ 352 w 384"/>
                  <a:gd name="T83" fmla="*/ 104 h 376"/>
                  <a:gd name="T84" fmla="*/ 384 w 384"/>
                  <a:gd name="T85" fmla="*/ 128 h 376"/>
                  <a:gd name="T86" fmla="*/ 368 w 384"/>
                  <a:gd name="T87" fmla="*/ 128 h 376"/>
                  <a:gd name="T88" fmla="*/ 368 w 384"/>
                  <a:gd name="T89" fmla="*/ 144 h 376"/>
                  <a:gd name="T90" fmla="*/ 328 w 384"/>
                  <a:gd name="T91" fmla="*/ 168 h 376"/>
                  <a:gd name="T92" fmla="*/ 304 w 384"/>
                  <a:gd name="T93" fmla="*/ 160 h 376"/>
                  <a:gd name="T94" fmla="*/ 280 w 384"/>
                  <a:gd name="T95" fmla="*/ 136 h 376"/>
                  <a:gd name="T96" fmla="*/ 264 w 384"/>
                  <a:gd name="T97" fmla="*/ 112 h 376"/>
                  <a:gd name="T98" fmla="*/ 240 w 384"/>
                  <a:gd name="T99" fmla="*/ 104 h 376"/>
                  <a:gd name="T100" fmla="*/ 232 w 384"/>
                  <a:gd name="T101" fmla="*/ 112 h 376"/>
                  <a:gd name="T102" fmla="*/ 256 w 384"/>
                  <a:gd name="T103" fmla="*/ 128 h 376"/>
                  <a:gd name="T104" fmla="*/ 264 w 384"/>
                  <a:gd name="T105" fmla="*/ 144 h 376"/>
                  <a:gd name="T106" fmla="*/ 256 w 384"/>
                  <a:gd name="T107" fmla="*/ 192 h 376"/>
                  <a:gd name="T108" fmla="*/ 256 w 384"/>
                  <a:gd name="T109" fmla="*/ 208 h 376"/>
                  <a:gd name="T110" fmla="*/ 248 w 384"/>
                  <a:gd name="T111" fmla="*/ 232 h 376"/>
                  <a:gd name="T112" fmla="*/ 256 w 384"/>
                  <a:gd name="T113" fmla="*/ 304 h 376"/>
                  <a:gd name="T114" fmla="*/ 216 w 384"/>
                  <a:gd name="T115" fmla="*/ 336 h 376"/>
                  <a:gd name="T116" fmla="*/ 216 w 384"/>
                  <a:gd name="T117" fmla="*/ 376 h 37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84"/>
                  <a:gd name="T178" fmla="*/ 0 h 376"/>
                  <a:gd name="T179" fmla="*/ 384 w 384"/>
                  <a:gd name="T180" fmla="*/ 376 h 37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84" h="376">
                    <a:moveTo>
                      <a:pt x="208" y="376"/>
                    </a:moveTo>
                    <a:lnTo>
                      <a:pt x="208" y="344"/>
                    </a:lnTo>
                    <a:lnTo>
                      <a:pt x="200" y="280"/>
                    </a:lnTo>
                    <a:lnTo>
                      <a:pt x="176" y="240"/>
                    </a:lnTo>
                    <a:lnTo>
                      <a:pt x="168" y="240"/>
                    </a:lnTo>
                    <a:lnTo>
                      <a:pt x="160" y="240"/>
                    </a:lnTo>
                    <a:lnTo>
                      <a:pt x="152" y="248"/>
                    </a:lnTo>
                    <a:lnTo>
                      <a:pt x="144" y="248"/>
                    </a:lnTo>
                    <a:lnTo>
                      <a:pt x="136" y="256"/>
                    </a:lnTo>
                    <a:lnTo>
                      <a:pt x="136" y="264"/>
                    </a:lnTo>
                    <a:lnTo>
                      <a:pt x="128" y="280"/>
                    </a:lnTo>
                    <a:lnTo>
                      <a:pt x="120" y="280"/>
                    </a:lnTo>
                    <a:lnTo>
                      <a:pt x="120" y="288"/>
                    </a:lnTo>
                    <a:lnTo>
                      <a:pt x="120" y="296"/>
                    </a:lnTo>
                    <a:lnTo>
                      <a:pt x="112" y="296"/>
                    </a:lnTo>
                    <a:lnTo>
                      <a:pt x="104" y="288"/>
                    </a:lnTo>
                    <a:lnTo>
                      <a:pt x="96" y="288"/>
                    </a:lnTo>
                    <a:lnTo>
                      <a:pt x="96" y="272"/>
                    </a:lnTo>
                    <a:lnTo>
                      <a:pt x="96" y="256"/>
                    </a:lnTo>
                    <a:lnTo>
                      <a:pt x="104" y="256"/>
                    </a:lnTo>
                    <a:lnTo>
                      <a:pt x="112" y="248"/>
                    </a:lnTo>
                    <a:lnTo>
                      <a:pt x="120" y="224"/>
                    </a:lnTo>
                    <a:lnTo>
                      <a:pt x="128" y="216"/>
                    </a:lnTo>
                    <a:lnTo>
                      <a:pt x="128" y="208"/>
                    </a:lnTo>
                    <a:lnTo>
                      <a:pt x="128" y="184"/>
                    </a:lnTo>
                    <a:lnTo>
                      <a:pt x="128" y="176"/>
                    </a:lnTo>
                    <a:lnTo>
                      <a:pt x="120" y="160"/>
                    </a:lnTo>
                    <a:lnTo>
                      <a:pt x="112" y="152"/>
                    </a:lnTo>
                    <a:lnTo>
                      <a:pt x="112" y="144"/>
                    </a:lnTo>
                    <a:lnTo>
                      <a:pt x="120" y="144"/>
                    </a:lnTo>
                    <a:lnTo>
                      <a:pt x="128" y="144"/>
                    </a:lnTo>
                    <a:lnTo>
                      <a:pt x="120" y="136"/>
                    </a:lnTo>
                    <a:lnTo>
                      <a:pt x="104" y="120"/>
                    </a:lnTo>
                    <a:lnTo>
                      <a:pt x="96" y="120"/>
                    </a:lnTo>
                    <a:lnTo>
                      <a:pt x="80" y="112"/>
                    </a:lnTo>
                    <a:lnTo>
                      <a:pt x="72" y="104"/>
                    </a:lnTo>
                    <a:lnTo>
                      <a:pt x="64" y="104"/>
                    </a:lnTo>
                    <a:lnTo>
                      <a:pt x="48" y="96"/>
                    </a:lnTo>
                    <a:lnTo>
                      <a:pt x="32" y="88"/>
                    </a:lnTo>
                    <a:lnTo>
                      <a:pt x="16" y="80"/>
                    </a:lnTo>
                    <a:lnTo>
                      <a:pt x="8" y="80"/>
                    </a:lnTo>
                    <a:lnTo>
                      <a:pt x="0" y="72"/>
                    </a:lnTo>
                    <a:lnTo>
                      <a:pt x="8" y="72"/>
                    </a:lnTo>
                    <a:lnTo>
                      <a:pt x="8" y="80"/>
                    </a:lnTo>
                    <a:lnTo>
                      <a:pt x="16" y="80"/>
                    </a:lnTo>
                    <a:lnTo>
                      <a:pt x="8" y="64"/>
                    </a:lnTo>
                    <a:lnTo>
                      <a:pt x="16" y="56"/>
                    </a:lnTo>
                    <a:lnTo>
                      <a:pt x="16" y="64"/>
                    </a:lnTo>
                    <a:lnTo>
                      <a:pt x="24" y="64"/>
                    </a:lnTo>
                    <a:lnTo>
                      <a:pt x="32" y="56"/>
                    </a:lnTo>
                    <a:lnTo>
                      <a:pt x="40" y="56"/>
                    </a:lnTo>
                    <a:lnTo>
                      <a:pt x="64" y="56"/>
                    </a:lnTo>
                    <a:lnTo>
                      <a:pt x="64" y="48"/>
                    </a:lnTo>
                    <a:lnTo>
                      <a:pt x="56" y="40"/>
                    </a:lnTo>
                    <a:lnTo>
                      <a:pt x="40" y="40"/>
                    </a:lnTo>
                    <a:lnTo>
                      <a:pt x="40" y="32"/>
                    </a:lnTo>
                    <a:lnTo>
                      <a:pt x="40" y="8"/>
                    </a:lnTo>
                    <a:lnTo>
                      <a:pt x="32" y="8"/>
                    </a:lnTo>
                    <a:lnTo>
                      <a:pt x="24" y="16"/>
                    </a:lnTo>
                    <a:lnTo>
                      <a:pt x="32" y="8"/>
                    </a:lnTo>
                    <a:lnTo>
                      <a:pt x="40" y="0"/>
                    </a:lnTo>
                    <a:lnTo>
                      <a:pt x="48" y="0"/>
                    </a:lnTo>
                    <a:lnTo>
                      <a:pt x="56" y="16"/>
                    </a:lnTo>
                    <a:lnTo>
                      <a:pt x="56" y="24"/>
                    </a:lnTo>
                    <a:lnTo>
                      <a:pt x="80" y="24"/>
                    </a:lnTo>
                    <a:lnTo>
                      <a:pt x="128" y="24"/>
                    </a:lnTo>
                    <a:lnTo>
                      <a:pt x="160" y="24"/>
                    </a:lnTo>
                    <a:lnTo>
                      <a:pt x="176" y="24"/>
                    </a:lnTo>
                    <a:lnTo>
                      <a:pt x="224" y="24"/>
                    </a:lnTo>
                    <a:lnTo>
                      <a:pt x="232" y="32"/>
                    </a:lnTo>
                    <a:lnTo>
                      <a:pt x="272" y="24"/>
                    </a:lnTo>
                    <a:lnTo>
                      <a:pt x="280" y="16"/>
                    </a:lnTo>
                    <a:lnTo>
                      <a:pt x="288" y="16"/>
                    </a:lnTo>
                    <a:lnTo>
                      <a:pt x="288" y="24"/>
                    </a:lnTo>
                    <a:lnTo>
                      <a:pt x="288" y="32"/>
                    </a:lnTo>
                    <a:lnTo>
                      <a:pt x="336" y="80"/>
                    </a:lnTo>
                    <a:lnTo>
                      <a:pt x="336" y="72"/>
                    </a:lnTo>
                    <a:lnTo>
                      <a:pt x="352" y="80"/>
                    </a:lnTo>
                    <a:lnTo>
                      <a:pt x="344" y="88"/>
                    </a:lnTo>
                    <a:lnTo>
                      <a:pt x="352" y="104"/>
                    </a:lnTo>
                    <a:lnTo>
                      <a:pt x="368" y="120"/>
                    </a:lnTo>
                    <a:lnTo>
                      <a:pt x="384" y="128"/>
                    </a:lnTo>
                    <a:lnTo>
                      <a:pt x="384" y="136"/>
                    </a:lnTo>
                    <a:lnTo>
                      <a:pt x="376" y="136"/>
                    </a:lnTo>
                    <a:lnTo>
                      <a:pt x="368" y="128"/>
                    </a:lnTo>
                    <a:lnTo>
                      <a:pt x="352" y="128"/>
                    </a:lnTo>
                    <a:lnTo>
                      <a:pt x="352" y="136"/>
                    </a:lnTo>
                    <a:lnTo>
                      <a:pt x="368" y="144"/>
                    </a:lnTo>
                    <a:lnTo>
                      <a:pt x="368" y="152"/>
                    </a:lnTo>
                    <a:lnTo>
                      <a:pt x="344" y="168"/>
                    </a:lnTo>
                    <a:lnTo>
                      <a:pt x="328" y="168"/>
                    </a:lnTo>
                    <a:lnTo>
                      <a:pt x="320" y="152"/>
                    </a:lnTo>
                    <a:lnTo>
                      <a:pt x="304" y="152"/>
                    </a:lnTo>
                    <a:lnTo>
                      <a:pt x="304" y="160"/>
                    </a:lnTo>
                    <a:lnTo>
                      <a:pt x="296" y="168"/>
                    </a:lnTo>
                    <a:lnTo>
                      <a:pt x="280" y="136"/>
                    </a:lnTo>
                    <a:lnTo>
                      <a:pt x="272" y="128"/>
                    </a:lnTo>
                    <a:lnTo>
                      <a:pt x="264" y="112"/>
                    </a:lnTo>
                    <a:lnTo>
                      <a:pt x="264" y="104"/>
                    </a:lnTo>
                    <a:lnTo>
                      <a:pt x="240" y="104"/>
                    </a:lnTo>
                    <a:lnTo>
                      <a:pt x="232" y="112"/>
                    </a:lnTo>
                    <a:lnTo>
                      <a:pt x="240" y="112"/>
                    </a:lnTo>
                    <a:lnTo>
                      <a:pt x="256" y="128"/>
                    </a:lnTo>
                    <a:lnTo>
                      <a:pt x="264" y="144"/>
                    </a:lnTo>
                    <a:lnTo>
                      <a:pt x="272" y="152"/>
                    </a:lnTo>
                    <a:lnTo>
                      <a:pt x="272" y="176"/>
                    </a:lnTo>
                    <a:lnTo>
                      <a:pt x="256" y="192"/>
                    </a:lnTo>
                    <a:lnTo>
                      <a:pt x="256" y="200"/>
                    </a:lnTo>
                    <a:lnTo>
                      <a:pt x="256" y="208"/>
                    </a:lnTo>
                    <a:lnTo>
                      <a:pt x="248" y="216"/>
                    </a:lnTo>
                    <a:lnTo>
                      <a:pt x="248" y="224"/>
                    </a:lnTo>
                    <a:lnTo>
                      <a:pt x="248" y="232"/>
                    </a:lnTo>
                    <a:lnTo>
                      <a:pt x="256" y="272"/>
                    </a:lnTo>
                    <a:lnTo>
                      <a:pt x="256" y="304"/>
                    </a:lnTo>
                    <a:lnTo>
                      <a:pt x="216" y="336"/>
                    </a:lnTo>
                    <a:lnTo>
                      <a:pt x="216" y="352"/>
                    </a:lnTo>
                    <a:lnTo>
                      <a:pt x="216" y="376"/>
                    </a:lnTo>
                    <a:lnTo>
                      <a:pt x="208" y="37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" name="Freeform 139"/>
              <p:cNvSpPr>
                <a:spLocks/>
              </p:cNvSpPr>
              <p:nvPr/>
            </p:nvSpPr>
            <p:spPr bwMode="auto">
              <a:xfrm>
                <a:off x="5234110" y="2628890"/>
                <a:ext cx="1003911" cy="477617"/>
              </a:xfrm>
              <a:custGeom>
                <a:avLst/>
                <a:gdLst>
                  <a:gd name="T0" fmla="*/ 504 w 584"/>
                  <a:gd name="T1" fmla="*/ 32 h 296"/>
                  <a:gd name="T2" fmla="*/ 504 w 584"/>
                  <a:gd name="T3" fmla="*/ 24 h 296"/>
                  <a:gd name="T4" fmla="*/ 480 w 584"/>
                  <a:gd name="T5" fmla="*/ 32 h 296"/>
                  <a:gd name="T6" fmla="*/ 456 w 584"/>
                  <a:gd name="T7" fmla="*/ 32 h 296"/>
                  <a:gd name="T8" fmla="*/ 440 w 584"/>
                  <a:gd name="T9" fmla="*/ 32 h 296"/>
                  <a:gd name="T10" fmla="*/ 432 w 584"/>
                  <a:gd name="T11" fmla="*/ 32 h 296"/>
                  <a:gd name="T12" fmla="*/ 392 w 584"/>
                  <a:gd name="T13" fmla="*/ 24 h 296"/>
                  <a:gd name="T14" fmla="*/ 384 w 584"/>
                  <a:gd name="T15" fmla="*/ 0 h 296"/>
                  <a:gd name="T16" fmla="*/ 344 w 584"/>
                  <a:gd name="T17" fmla="*/ 0 h 296"/>
                  <a:gd name="T18" fmla="*/ 344 w 584"/>
                  <a:gd name="T19" fmla="*/ 24 h 296"/>
                  <a:gd name="T20" fmla="*/ 320 w 584"/>
                  <a:gd name="T21" fmla="*/ 40 h 296"/>
                  <a:gd name="T22" fmla="*/ 296 w 584"/>
                  <a:gd name="T23" fmla="*/ 56 h 296"/>
                  <a:gd name="T24" fmla="*/ 296 w 584"/>
                  <a:gd name="T25" fmla="*/ 72 h 296"/>
                  <a:gd name="T26" fmla="*/ 272 w 584"/>
                  <a:gd name="T27" fmla="*/ 88 h 296"/>
                  <a:gd name="T28" fmla="*/ 248 w 584"/>
                  <a:gd name="T29" fmla="*/ 120 h 296"/>
                  <a:gd name="T30" fmla="*/ 232 w 584"/>
                  <a:gd name="T31" fmla="*/ 104 h 296"/>
                  <a:gd name="T32" fmla="*/ 216 w 584"/>
                  <a:gd name="T33" fmla="*/ 144 h 296"/>
                  <a:gd name="T34" fmla="*/ 200 w 584"/>
                  <a:gd name="T35" fmla="*/ 128 h 296"/>
                  <a:gd name="T36" fmla="*/ 176 w 584"/>
                  <a:gd name="T37" fmla="*/ 152 h 296"/>
                  <a:gd name="T38" fmla="*/ 144 w 584"/>
                  <a:gd name="T39" fmla="*/ 144 h 296"/>
                  <a:gd name="T40" fmla="*/ 144 w 584"/>
                  <a:gd name="T41" fmla="*/ 136 h 296"/>
                  <a:gd name="T42" fmla="*/ 136 w 584"/>
                  <a:gd name="T43" fmla="*/ 152 h 296"/>
                  <a:gd name="T44" fmla="*/ 128 w 584"/>
                  <a:gd name="T45" fmla="*/ 144 h 296"/>
                  <a:gd name="T46" fmla="*/ 112 w 584"/>
                  <a:gd name="T47" fmla="*/ 144 h 296"/>
                  <a:gd name="T48" fmla="*/ 112 w 584"/>
                  <a:gd name="T49" fmla="*/ 152 h 296"/>
                  <a:gd name="T50" fmla="*/ 104 w 584"/>
                  <a:gd name="T51" fmla="*/ 160 h 296"/>
                  <a:gd name="T52" fmla="*/ 104 w 584"/>
                  <a:gd name="T53" fmla="*/ 168 h 296"/>
                  <a:gd name="T54" fmla="*/ 104 w 584"/>
                  <a:gd name="T55" fmla="*/ 184 h 296"/>
                  <a:gd name="T56" fmla="*/ 88 w 584"/>
                  <a:gd name="T57" fmla="*/ 192 h 296"/>
                  <a:gd name="T58" fmla="*/ 80 w 584"/>
                  <a:gd name="T59" fmla="*/ 224 h 296"/>
                  <a:gd name="T60" fmla="*/ 72 w 584"/>
                  <a:gd name="T61" fmla="*/ 232 h 296"/>
                  <a:gd name="T62" fmla="*/ 24 w 584"/>
                  <a:gd name="T63" fmla="*/ 232 h 296"/>
                  <a:gd name="T64" fmla="*/ 24 w 584"/>
                  <a:gd name="T65" fmla="*/ 248 h 296"/>
                  <a:gd name="T66" fmla="*/ 32 w 584"/>
                  <a:gd name="T67" fmla="*/ 256 h 296"/>
                  <a:gd name="T68" fmla="*/ 24 w 584"/>
                  <a:gd name="T69" fmla="*/ 288 h 296"/>
                  <a:gd name="T70" fmla="*/ 16 w 584"/>
                  <a:gd name="T71" fmla="*/ 288 h 296"/>
                  <a:gd name="T72" fmla="*/ 120 w 584"/>
                  <a:gd name="T73" fmla="*/ 288 h 296"/>
                  <a:gd name="T74" fmla="*/ 112 w 584"/>
                  <a:gd name="T75" fmla="*/ 272 h 296"/>
                  <a:gd name="T76" fmla="*/ 144 w 584"/>
                  <a:gd name="T77" fmla="*/ 272 h 296"/>
                  <a:gd name="T78" fmla="*/ 482 w 584"/>
                  <a:gd name="T79" fmla="*/ 234 h 296"/>
                  <a:gd name="T80" fmla="*/ 520 w 584"/>
                  <a:gd name="T81" fmla="*/ 208 h 296"/>
                  <a:gd name="T82" fmla="*/ 546 w 584"/>
                  <a:gd name="T83" fmla="*/ 170 h 296"/>
                  <a:gd name="T84" fmla="*/ 568 w 584"/>
                  <a:gd name="T85" fmla="*/ 144 h 296"/>
                  <a:gd name="T86" fmla="*/ 584 w 584"/>
                  <a:gd name="T87" fmla="*/ 128 h 296"/>
                  <a:gd name="T88" fmla="*/ 568 w 584"/>
                  <a:gd name="T89" fmla="*/ 120 h 296"/>
                  <a:gd name="T90" fmla="*/ 552 w 584"/>
                  <a:gd name="T91" fmla="*/ 112 h 296"/>
                  <a:gd name="T92" fmla="*/ 528 w 584"/>
                  <a:gd name="T93" fmla="*/ 72 h 296"/>
                  <a:gd name="T94" fmla="*/ 520 w 584"/>
                  <a:gd name="T95" fmla="*/ 48 h 296"/>
                  <a:gd name="T96" fmla="*/ 520 w 584"/>
                  <a:gd name="T97" fmla="*/ 40 h 29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84"/>
                  <a:gd name="T148" fmla="*/ 0 h 296"/>
                  <a:gd name="T149" fmla="*/ 584 w 584"/>
                  <a:gd name="T150" fmla="*/ 296 h 29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84" h="296">
                    <a:moveTo>
                      <a:pt x="520" y="40"/>
                    </a:moveTo>
                    <a:lnTo>
                      <a:pt x="512" y="32"/>
                    </a:lnTo>
                    <a:lnTo>
                      <a:pt x="504" y="32"/>
                    </a:lnTo>
                    <a:lnTo>
                      <a:pt x="504" y="24"/>
                    </a:lnTo>
                    <a:lnTo>
                      <a:pt x="496" y="16"/>
                    </a:lnTo>
                    <a:lnTo>
                      <a:pt x="488" y="16"/>
                    </a:lnTo>
                    <a:lnTo>
                      <a:pt x="480" y="32"/>
                    </a:lnTo>
                    <a:lnTo>
                      <a:pt x="472" y="32"/>
                    </a:lnTo>
                    <a:lnTo>
                      <a:pt x="456" y="32"/>
                    </a:lnTo>
                    <a:lnTo>
                      <a:pt x="448" y="24"/>
                    </a:lnTo>
                    <a:lnTo>
                      <a:pt x="440" y="24"/>
                    </a:lnTo>
                    <a:lnTo>
                      <a:pt x="440" y="32"/>
                    </a:lnTo>
                    <a:lnTo>
                      <a:pt x="432" y="32"/>
                    </a:lnTo>
                    <a:lnTo>
                      <a:pt x="416" y="24"/>
                    </a:lnTo>
                    <a:lnTo>
                      <a:pt x="392" y="24"/>
                    </a:lnTo>
                    <a:lnTo>
                      <a:pt x="392" y="16"/>
                    </a:lnTo>
                    <a:lnTo>
                      <a:pt x="384" y="0"/>
                    </a:lnTo>
                    <a:lnTo>
                      <a:pt x="360" y="0"/>
                    </a:lnTo>
                    <a:lnTo>
                      <a:pt x="344" y="0"/>
                    </a:lnTo>
                    <a:lnTo>
                      <a:pt x="336" y="8"/>
                    </a:lnTo>
                    <a:lnTo>
                      <a:pt x="336" y="16"/>
                    </a:lnTo>
                    <a:lnTo>
                      <a:pt x="344" y="24"/>
                    </a:lnTo>
                    <a:lnTo>
                      <a:pt x="344" y="32"/>
                    </a:lnTo>
                    <a:lnTo>
                      <a:pt x="328" y="32"/>
                    </a:lnTo>
                    <a:lnTo>
                      <a:pt x="320" y="40"/>
                    </a:lnTo>
                    <a:lnTo>
                      <a:pt x="312" y="40"/>
                    </a:lnTo>
                    <a:lnTo>
                      <a:pt x="296" y="40"/>
                    </a:lnTo>
                    <a:lnTo>
                      <a:pt x="296" y="56"/>
                    </a:lnTo>
                    <a:lnTo>
                      <a:pt x="304" y="56"/>
                    </a:lnTo>
                    <a:lnTo>
                      <a:pt x="304" y="64"/>
                    </a:lnTo>
                    <a:lnTo>
                      <a:pt x="296" y="72"/>
                    </a:lnTo>
                    <a:lnTo>
                      <a:pt x="288" y="88"/>
                    </a:lnTo>
                    <a:lnTo>
                      <a:pt x="280" y="88"/>
                    </a:lnTo>
                    <a:lnTo>
                      <a:pt x="272" y="88"/>
                    </a:lnTo>
                    <a:lnTo>
                      <a:pt x="272" y="112"/>
                    </a:lnTo>
                    <a:lnTo>
                      <a:pt x="264" y="120"/>
                    </a:lnTo>
                    <a:lnTo>
                      <a:pt x="248" y="120"/>
                    </a:lnTo>
                    <a:lnTo>
                      <a:pt x="240" y="112"/>
                    </a:lnTo>
                    <a:lnTo>
                      <a:pt x="240" y="104"/>
                    </a:lnTo>
                    <a:lnTo>
                      <a:pt x="232" y="104"/>
                    </a:lnTo>
                    <a:lnTo>
                      <a:pt x="224" y="128"/>
                    </a:lnTo>
                    <a:lnTo>
                      <a:pt x="224" y="144"/>
                    </a:lnTo>
                    <a:lnTo>
                      <a:pt x="216" y="144"/>
                    </a:lnTo>
                    <a:lnTo>
                      <a:pt x="208" y="136"/>
                    </a:lnTo>
                    <a:lnTo>
                      <a:pt x="208" y="128"/>
                    </a:lnTo>
                    <a:lnTo>
                      <a:pt x="200" y="128"/>
                    </a:lnTo>
                    <a:lnTo>
                      <a:pt x="184" y="144"/>
                    </a:lnTo>
                    <a:lnTo>
                      <a:pt x="184" y="152"/>
                    </a:lnTo>
                    <a:lnTo>
                      <a:pt x="176" y="152"/>
                    </a:lnTo>
                    <a:lnTo>
                      <a:pt x="160" y="136"/>
                    </a:lnTo>
                    <a:lnTo>
                      <a:pt x="152" y="136"/>
                    </a:lnTo>
                    <a:lnTo>
                      <a:pt x="144" y="144"/>
                    </a:lnTo>
                    <a:lnTo>
                      <a:pt x="144" y="136"/>
                    </a:lnTo>
                    <a:lnTo>
                      <a:pt x="144" y="144"/>
                    </a:lnTo>
                    <a:lnTo>
                      <a:pt x="144" y="152"/>
                    </a:lnTo>
                    <a:lnTo>
                      <a:pt x="136" y="152"/>
                    </a:lnTo>
                    <a:lnTo>
                      <a:pt x="128" y="144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112" y="152"/>
                    </a:lnTo>
                    <a:lnTo>
                      <a:pt x="112" y="160"/>
                    </a:lnTo>
                    <a:lnTo>
                      <a:pt x="104" y="160"/>
                    </a:lnTo>
                    <a:lnTo>
                      <a:pt x="112" y="160"/>
                    </a:lnTo>
                    <a:lnTo>
                      <a:pt x="104" y="168"/>
                    </a:lnTo>
                    <a:lnTo>
                      <a:pt x="96" y="176"/>
                    </a:lnTo>
                    <a:lnTo>
                      <a:pt x="104" y="184"/>
                    </a:lnTo>
                    <a:lnTo>
                      <a:pt x="104" y="192"/>
                    </a:lnTo>
                    <a:lnTo>
                      <a:pt x="88" y="192"/>
                    </a:lnTo>
                    <a:lnTo>
                      <a:pt x="72" y="200"/>
                    </a:lnTo>
                    <a:lnTo>
                      <a:pt x="72" y="216"/>
                    </a:lnTo>
                    <a:lnTo>
                      <a:pt x="80" y="224"/>
                    </a:lnTo>
                    <a:lnTo>
                      <a:pt x="80" y="232"/>
                    </a:lnTo>
                    <a:lnTo>
                      <a:pt x="72" y="232"/>
                    </a:lnTo>
                    <a:lnTo>
                      <a:pt x="48" y="224"/>
                    </a:lnTo>
                    <a:lnTo>
                      <a:pt x="32" y="224"/>
                    </a:lnTo>
                    <a:lnTo>
                      <a:pt x="24" y="232"/>
                    </a:lnTo>
                    <a:lnTo>
                      <a:pt x="16" y="240"/>
                    </a:lnTo>
                    <a:lnTo>
                      <a:pt x="24" y="248"/>
                    </a:lnTo>
                    <a:lnTo>
                      <a:pt x="32" y="256"/>
                    </a:lnTo>
                    <a:lnTo>
                      <a:pt x="24" y="256"/>
                    </a:lnTo>
                    <a:lnTo>
                      <a:pt x="24" y="288"/>
                    </a:lnTo>
                    <a:lnTo>
                      <a:pt x="16" y="288"/>
                    </a:lnTo>
                    <a:lnTo>
                      <a:pt x="0" y="296"/>
                    </a:lnTo>
                    <a:lnTo>
                      <a:pt x="120" y="288"/>
                    </a:lnTo>
                    <a:lnTo>
                      <a:pt x="112" y="272"/>
                    </a:lnTo>
                    <a:lnTo>
                      <a:pt x="120" y="272"/>
                    </a:lnTo>
                    <a:lnTo>
                      <a:pt x="136" y="272"/>
                    </a:lnTo>
                    <a:lnTo>
                      <a:pt x="144" y="272"/>
                    </a:lnTo>
                    <a:lnTo>
                      <a:pt x="448" y="248"/>
                    </a:lnTo>
                    <a:lnTo>
                      <a:pt x="464" y="240"/>
                    </a:lnTo>
                    <a:lnTo>
                      <a:pt x="482" y="234"/>
                    </a:lnTo>
                    <a:lnTo>
                      <a:pt x="504" y="216"/>
                    </a:lnTo>
                    <a:lnTo>
                      <a:pt x="504" y="208"/>
                    </a:lnTo>
                    <a:lnTo>
                      <a:pt x="520" y="208"/>
                    </a:lnTo>
                    <a:lnTo>
                      <a:pt x="526" y="194"/>
                    </a:lnTo>
                    <a:lnTo>
                      <a:pt x="536" y="184"/>
                    </a:lnTo>
                    <a:lnTo>
                      <a:pt x="546" y="170"/>
                    </a:lnTo>
                    <a:lnTo>
                      <a:pt x="560" y="160"/>
                    </a:lnTo>
                    <a:lnTo>
                      <a:pt x="568" y="152"/>
                    </a:lnTo>
                    <a:lnTo>
                      <a:pt x="568" y="144"/>
                    </a:lnTo>
                    <a:lnTo>
                      <a:pt x="568" y="152"/>
                    </a:lnTo>
                    <a:lnTo>
                      <a:pt x="584" y="128"/>
                    </a:lnTo>
                    <a:lnTo>
                      <a:pt x="576" y="128"/>
                    </a:lnTo>
                    <a:lnTo>
                      <a:pt x="568" y="120"/>
                    </a:lnTo>
                    <a:lnTo>
                      <a:pt x="560" y="120"/>
                    </a:lnTo>
                    <a:lnTo>
                      <a:pt x="552" y="112"/>
                    </a:lnTo>
                    <a:lnTo>
                      <a:pt x="536" y="88"/>
                    </a:lnTo>
                    <a:lnTo>
                      <a:pt x="528" y="72"/>
                    </a:lnTo>
                    <a:lnTo>
                      <a:pt x="528" y="64"/>
                    </a:lnTo>
                    <a:lnTo>
                      <a:pt x="528" y="56"/>
                    </a:lnTo>
                    <a:lnTo>
                      <a:pt x="520" y="48"/>
                    </a:lnTo>
                    <a:lnTo>
                      <a:pt x="520" y="40"/>
                    </a:lnTo>
                    <a:lnTo>
                      <a:pt x="528" y="40"/>
                    </a:lnTo>
                    <a:lnTo>
                      <a:pt x="520" y="4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" name="Freeform 140"/>
              <p:cNvSpPr>
                <a:spLocks/>
              </p:cNvSpPr>
              <p:nvPr/>
            </p:nvSpPr>
            <p:spPr bwMode="auto">
              <a:xfrm>
                <a:off x="6127924" y="2307312"/>
                <a:ext cx="633058" cy="579383"/>
              </a:xfrm>
              <a:custGeom>
                <a:avLst/>
                <a:gdLst>
                  <a:gd name="T0" fmla="*/ 48 w 368"/>
                  <a:gd name="T1" fmla="*/ 320 h 360"/>
                  <a:gd name="T2" fmla="*/ 32 w 368"/>
                  <a:gd name="T3" fmla="*/ 312 h 360"/>
                  <a:gd name="T4" fmla="*/ 8 w 368"/>
                  <a:gd name="T5" fmla="*/ 272 h 360"/>
                  <a:gd name="T6" fmla="*/ 0 w 368"/>
                  <a:gd name="T7" fmla="*/ 248 h 360"/>
                  <a:gd name="T8" fmla="*/ 0 w 368"/>
                  <a:gd name="T9" fmla="*/ 240 h 360"/>
                  <a:gd name="T10" fmla="*/ 16 w 368"/>
                  <a:gd name="T11" fmla="*/ 240 h 360"/>
                  <a:gd name="T12" fmla="*/ 32 w 368"/>
                  <a:gd name="T13" fmla="*/ 224 h 360"/>
                  <a:gd name="T14" fmla="*/ 32 w 368"/>
                  <a:gd name="T15" fmla="*/ 192 h 360"/>
                  <a:gd name="T16" fmla="*/ 48 w 368"/>
                  <a:gd name="T17" fmla="*/ 192 h 360"/>
                  <a:gd name="T18" fmla="*/ 56 w 368"/>
                  <a:gd name="T19" fmla="*/ 176 h 360"/>
                  <a:gd name="T20" fmla="*/ 80 w 368"/>
                  <a:gd name="T21" fmla="*/ 136 h 360"/>
                  <a:gd name="T22" fmla="*/ 80 w 368"/>
                  <a:gd name="T23" fmla="*/ 136 h 360"/>
                  <a:gd name="T24" fmla="*/ 112 w 368"/>
                  <a:gd name="T25" fmla="*/ 112 h 360"/>
                  <a:gd name="T26" fmla="*/ 120 w 368"/>
                  <a:gd name="T27" fmla="*/ 80 h 360"/>
                  <a:gd name="T28" fmla="*/ 128 w 368"/>
                  <a:gd name="T29" fmla="*/ 40 h 360"/>
                  <a:gd name="T30" fmla="*/ 120 w 368"/>
                  <a:gd name="T31" fmla="*/ 0 h 360"/>
                  <a:gd name="T32" fmla="*/ 128 w 368"/>
                  <a:gd name="T33" fmla="*/ 0 h 360"/>
                  <a:gd name="T34" fmla="*/ 224 w 368"/>
                  <a:gd name="T35" fmla="*/ 72 h 360"/>
                  <a:gd name="T36" fmla="*/ 232 w 368"/>
                  <a:gd name="T37" fmla="*/ 120 h 360"/>
                  <a:gd name="T38" fmla="*/ 256 w 368"/>
                  <a:gd name="T39" fmla="*/ 96 h 360"/>
                  <a:gd name="T40" fmla="*/ 280 w 368"/>
                  <a:gd name="T41" fmla="*/ 80 h 360"/>
                  <a:gd name="T42" fmla="*/ 296 w 368"/>
                  <a:gd name="T43" fmla="*/ 80 h 360"/>
                  <a:gd name="T44" fmla="*/ 312 w 368"/>
                  <a:gd name="T45" fmla="*/ 64 h 360"/>
                  <a:gd name="T46" fmla="*/ 344 w 368"/>
                  <a:gd name="T47" fmla="*/ 64 h 360"/>
                  <a:gd name="T48" fmla="*/ 352 w 368"/>
                  <a:gd name="T49" fmla="*/ 64 h 360"/>
                  <a:gd name="T50" fmla="*/ 368 w 368"/>
                  <a:gd name="T51" fmla="*/ 88 h 360"/>
                  <a:gd name="T52" fmla="*/ 360 w 368"/>
                  <a:gd name="T53" fmla="*/ 104 h 360"/>
                  <a:gd name="T54" fmla="*/ 328 w 368"/>
                  <a:gd name="T55" fmla="*/ 96 h 360"/>
                  <a:gd name="T56" fmla="*/ 312 w 368"/>
                  <a:gd name="T57" fmla="*/ 88 h 360"/>
                  <a:gd name="T58" fmla="*/ 304 w 368"/>
                  <a:gd name="T59" fmla="*/ 120 h 360"/>
                  <a:gd name="T60" fmla="*/ 296 w 368"/>
                  <a:gd name="T61" fmla="*/ 144 h 360"/>
                  <a:gd name="T62" fmla="*/ 288 w 368"/>
                  <a:gd name="T63" fmla="*/ 160 h 360"/>
                  <a:gd name="T64" fmla="*/ 264 w 368"/>
                  <a:gd name="T65" fmla="*/ 160 h 360"/>
                  <a:gd name="T66" fmla="*/ 264 w 368"/>
                  <a:gd name="T67" fmla="*/ 192 h 360"/>
                  <a:gd name="T68" fmla="*/ 232 w 368"/>
                  <a:gd name="T69" fmla="*/ 192 h 360"/>
                  <a:gd name="T70" fmla="*/ 224 w 368"/>
                  <a:gd name="T71" fmla="*/ 208 h 360"/>
                  <a:gd name="T72" fmla="*/ 224 w 368"/>
                  <a:gd name="T73" fmla="*/ 224 h 360"/>
                  <a:gd name="T74" fmla="*/ 216 w 368"/>
                  <a:gd name="T75" fmla="*/ 240 h 360"/>
                  <a:gd name="T76" fmla="*/ 208 w 368"/>
                  <a:gd name="T77" fmla="*/ 264 h 360"/>
                  <a:gd name="T78" fmla="*/ 200 w 368"/>
                  <a:gd name="T79" fmla="*/ 296 h 360"/>
                  <a:gd name="T80" fmla="*/ 192 w 368"/>
                  <a:gd name="T81" fmla="*/ 304 h 360"/>
                  <a:gd name="T82" fmla="*/ 200 w 368"/>
                  <a:gd name="T83" fmla="*/ 312 h 360"/>
                  <a:gd name="T84" fmla="*/ 184 w 368"/>
                  <a:gd name="T85" fmla="*/ 320 h 360"/>
                  <a:gd name="T86" fmla="*/ 168 w 368"/>
                  <a:gd name="T87" fmla="*/ 328 h 360"/>
                  <a:gd name="T88" fmla="*/ 152 w 368"/>
                  <a:gd name="T89" fmla="*/ 336 h 360"/>
                  <a:gd name="T90" fmla="*/ 144 w 368"/>
                  <a:gd name="T91" fmla="*/ 344 h 360"/>
                  <a:gd name="T92" fmla="*/ 120 w 368"/>
                  <a:gd name="T93" fmla="*/ 344 h 360"/>
                  <a:gd name="T94" fmla="*/ 112 w 368"/>
                  <a:gd name="T95" fmla="*/ 344 h 360"/>
                  <a:gd name="T96" fmla="*/ 88 w 368"/>
                  <a:gd name="T97" fmla="*/ 352 h 360"/>
                  <a:gd name="T98" fmla="*/ 64 w 368"/>
                  <a:gd name="T99" fmla="*/ 336 h 360"/>
                  <a:gd name="T100" fmla="*/ 56 w 368"/>
                  <a:gd name="T101" fmla="*/ 328 h 3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368"/>
                  <a:gd name="T154" fmla="*/ 0 h 360"/>
                  <a:gd name="T155" fmla="*/ 368 w 368"/>
                  <a:gd name="T156" fmla="*/ 360 h 3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368" h="360">
                    <a:moveTo>
                      <a:pt x="56" y="328"/>
                    </a:moveTo>
                    <a:lnTo>
                      <a:pt x="56" y="328"/>
                    </a:lnTo>
                    <a:lnTo>
                      <a:pt x="48" y="320"/>
                    </a:lnTo>
                    <a:lnTo>
                      <a:pt x="40" y="320"/>
                    </a:lnTo>
                    <a:lnTo>
                      <a:pt x="32" y="312"/>
                    </a:lnTo>
                    <a:lnTo>
                      <a:pt x="16" y="288"/>
                    </a:lnTo>
                    <a:lnTo>
                      <a:pt x="8" y="272"/>
                    </a:lnTo>
                    <a:lnTo>
                      <a:pt x="8" y="264"/>
                    </a:lnTo>
                    <a:lnTo>
                      <a:pt x="8" y="256"/>
                    </a:lnTo>
                    <a:lnTo>
                      <a:pt x="0" y="248"/>
                    </a:lnTo>
                    <a:lnTo>
                      <a:pt x="0" y="240"/>
                    </a:lnTo>
                    <a:lnTo>
                      <a:pt x="8" y="240"/>
                    </a:lnTo>
                    <a:lnTo>
                      <a:pt x="16" y="240"/>
                    </a:lnTo>
                    <a:lnTo>
                      <a:pt x="24" y="224"/>
                    </a:lnTo>
                    <a:lnTo>
                      <a:pt x="32" y="224"/>
                    </a:lnTo>
                    <a:lnTo>
                      <a:pt x="32" y="208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32" y="176"/>
                    </a:lnTo>
                    <a:lnTo>
                      <a:pt x="48" y="176"/>
                    </a:lnTo>
                    <a:lnTo>
                      <a:pt x="48" y="192"/>
                    </a:lnTo>
                    <a:lnTo>
                      <a:pt x="56" y="192"/>
                    </a:lnTo>
                    <a:lnTo>
                      <a:pt x="56" y="176"/>
                    </a:lnTo>
                    <a:lnTo>
                      <a:pt x="64" y="152"/>
                    </a:lnTo>
                    <a:lnTo>
                      <a:pt x="80" y="136"/>
                    </a:lnTo>
                    <a:lnTo>
                      <a:pt x="88" y="136"/>
                    </a:lnTo>
                    <a:lnTo>
                      <a:pt x="96" y="128"/>
                    </a:lnTo>
                    <a:lnTo>
                      <a:pt x="112" y="112"/>
                    </a:lnTo>
                    <a:lnTo>
                      <a:pt x="120" y="104"/>
                    </a:lnTo>
                    <a:lnTo>
                      <a:pt x="120" y="88"/>
                    </a:lnTo>
                    <a:lnTo>
                      <a:pt x="120" y="80"/>
                    </a:lnTo>
                    <a:lnTo>
                      <a:pt x="120" y="40"/>
                    </a:lnTo>
                    <a:lnTo>
                      <a:pt x="128" y="40"/>
                    </a:lnTo>
                    <a:lnTo>
                      <a:pt x="128" y="24"/>
                    </a:lnTo>
                    <a:lnTo>
                      <a:pt x="120" y="8"/>
                    </a:lnTo>
                    <a:lnTo>
                      <a:pt x="120" y="0"/>
                    </a:lnTo>
                    <a:lnTo>
                      <a:pt x="128" y="0"/>
                    </a:lnTo>
                    <a:lnTo>
                      <a:pt x="144" y="88"/>
                    </a:lnTo>
                    <a:lnTo>
                      <a:pt x="224" y="72"/>
                    </a:lnTo>
                    <a:lnTo>
                      <a:pt x="232" y="120"/>
                    </a:lnTo>
                    <a:lnTo>
                      <a:pt x="256" y="96"/>
                    </a:lnTo>
                    <a:lnTo>
                      <a:pt x="264" y="96"/>
                    </a:lnTo>
                    <a:lnTo>
                      <a:pt x="272" y="88"/>
                    </a:lnTo>
                    <a:lnTo>
                      <a:pt x="280" y="80"/>
                    </a:lnTo>
                    <a:lnTo>
                      <a:pt x="296" y="80"/>
                    </a:lnTo>
                    <a:lnTo>
                      <a:pt x="304" y="80"/>
                    </a:lnTo>
                    <a:lnTo>
                      <a:pt x="312" y="64"/>
                    </a:lnTo>
                    <a:lnTo>
                      <a:pt x="328" y="64"/>
                    </a:lnTo>
                    <a:lnTo>
                      <a:pt x="336" y="64"/>
                    </a:lnTo>
                    <a:lnTo>
                      <a:pt x="344" y="64"/>
                    </a:lnTo>
                    <a:lnTo>
                      <a:pt x="352" y="64"/>
                    </a:lnTo>
                    <a:lnTo>
                      <a:pt x="352" y="72"/>
                    </a:lnTo>
                    <a:lnTo>
                      <a:pt x="368" y="88"/>
                    </a:lnTo>
                    <a:lnTo>
                      <a:pt x="368" y="96"/>
                    </a:lnTo>
                    <a:lnTo>
                      <a:pt x="360" y="96"/>
                    </a:lnTo>
                    <a:lnTo>
                      <a:pt x="360" y="104"/>
                    </a:lnTo>
                    <a:lnTo>
                      <a:pt x="352" y="104"/>
                    </a:lnTo>
                    <a:lnTo>
                      <a:pt x="328" y="96"/>
                    </a:lnTo>
                    <a:lnTo>
                      <a:pt x="320" y="96"/>
                    </a:lnTo>
                    <a:lnTo>
                      <a:pt x="312" y="88"/>
                    </a:lnTo>
                    <a:lnTo>
                      <a:pt x="312" y="112"/>
                    </a:lnTo>
                    <a:lnTo>
                      <a:pt x="304" y="120"/>
                    </a:lnTo>
                    <a:lnTo>
                      <a:pt x="304" y="128"/>
                    </a:lnTo>
                    <a:lnTo>
                      <a:pt x="296" y="144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0"/>
                    </a:lnTo>
                    <a:lnTo>
                      <a:pt x="280" y="160"/>
                    </a:lnTo>
                    <a:lnTo>
                      <a:pt x="272" y="160"/>
                    </a:lnTo>
                    <a:lnTo>
                      <a:pt x="264" y="160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64" y="192"/>
                    </a:lnTo>
                    <a:lnTo>
                      <a:pt x="264" y="200"/>
                    </a:lnTo>
                    <a:lnTo>
                      <a:pt x="248" y="200"/>
                    </a:lnTo>
                    <a:lnTo>
                      <a:pt x="232" y="192"/>
                    </a:lnTo>
                    <a:lnTo>
                      <a:pt x="224" y="192"/>
                    </a:lnTo>
                    <a:lnTo>
                      <a:pt x="224" y="200"/>
                    </a:lnTo>
                    <a:lnTo>
                      <a:pt x="224" y="208"/>
                    </a:lnTo>
                    <a:lnTo>
                      <a:pt x="224" y="216"/>
                    </a:lnTo>
                    <a:lnTo>
                      <a:pt x="224" y="224"/>
                    </a:lnTo>
                    <a:lnTo>
                      <a:pt x="216" y="232"/>
                    </a:lnTo>
                    <a:lnTo>
                      <a:pt x="216" y="240"/>
                    </a:lnTo>
                    <a:lnTo>
                      <a:pt x="216" y="256"/>
                    </a:lnTo>
                    <a:lnTo>
                      <a:pt x="208" y="264"/>
                    </a:lnTo>
                    <a:lnTo>
                      <a:pt x="200" y="280"/>
                    </a:lnTo>
                    <a:lnTo>
                      <a:pt x="200" y="288"/>
                    </a:lnTo>
                    <a:lnTo>
                      <a:pt x="200" y="296"/>
                    </a:lnTo>
                    <a:lnTo>
                      <a:pt x="192" y="304"/>
                    </a:lnTo>
                    <a:lnTo>
                      <a:pt x="200" y="312"/>
                    </a:lnTo>
                    <a:lnTo>
                      <a:pt x="184" y="320"/>
                    </a:lnTo>
                    <a:lnTo>
                      <a:pt x="168" y="320"/>
                    </a:lnTo>
                    <a:lnTo>
                      <a:pt x="168" y="328"/>
                    </a:lnTo>
                    <a:lnTo>
                      <a:pt x="160" y="328"/>
                    </a:lnTo>
                    <a:lnTo>
                      <a:pt x="152" y="328"/>
                    </a:lnTo>
                    <a:lnTo>
                      <a:pt x="152" y="336"/>
                    </a:lnTo>
                    <a:lnTo>
                      <a:pt x="144" y="344"/>
                    </a:lnTo>
                    <a:lnTo>
                      <a:pt x="136" y="344"/>
                    </a:lnTo>
                    <a:lnTo>
                      <a:pt x="128" y="344"/>
                    </a:lnTo>
                    <a:lnTo>
                      <a:pt x="120" y="344"/>
                    </a:lnTo>
                    <a:lnTo>
                      <a:pt x="112" y="344"/>
                    </a:lnTo>
                    <a:lnTo>
                      <a:pt x="104" y="360"/>
                    </a:lnTo>
                    <a:lnTo>
                      <a:pt x="96" y="360"/>
                    </a:lnTo>
                    <a:lnTo>
                      <a:pt x="88" y="352"/>
                    </a:lnTo>
                    <a:lnTo>
                      <a:pt x="72" y="352"/>
                    </a:lnTo>
                    <a:lnTo>
                      <a:pt x="64" y="336"/>
                    </a:lnTo>
                    <a:lnTo>
                      <a:pt x="64" y="328"/>
                    </a:lnTo>
                    <a:lnTo>
                      <a:pt x="56" y="32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Freeform 141"/>
              <p:cNvSpPr>
                <a:spLocks/>
              </p:cNvSpPr>
              <p:nvPr/>
            </p:nvSpPr>
            <p:spPr bwMode="auto">
              <a:xfrm>
                <a:off x="7256418" y="1327655"/>
                <a:ext cx="234681" cy="438267"/>
              </a:xfrm>
              <a:custGeom>
                <a:avLst/>
                <a:gdLst>
                  <a:gd name="T0" fmla="*/ 104 w 136"/>
                  <a:gd name="T1" fmla="*/ 240 h 272"/>
                  <a:gd name="T2" fmla="*/ 128 w 136"/>
                  <a:gd name="T3" fmla="*/ 232 h 272"/>
                  <a:gd name="T4" fmla="*/ 128 w 136"/>
                  <a:gd name="T5" fmla="*/ 224 h 272"/>
                  <a:gd name="T6" fmla="*/ 136 w 136"/>
                  <a:gd name="T7" fmla="*/ 216 h 272"/>
                  <a:gd name="T8" fmla="*/ 136 w 136"/>
                  <a:gd name="T9" fmla="*/ 208 h 272"/>
                  <a:gd name="T10" fmla="*/ 128 w 136"/>
                  <a:gd name="T11" fmla="*/ 200 h 272"/>
                  <a:gd name="T12" fmla="*/ 128 w 136"/>
                  <a:gd name="T13" fmla="*/ 192 h 272"/>
                  <a:gd name="T14" fmla="*/ 112 w 136"/>
                  <a:gd name="T15" fmla="*/ 184 h 272"/>
                  <a:gd name="T16" fmla="*/ 56 w 136"/>
                  <a:gd name="T17" fmla="*/ 0 h 272"/>
                  <a:gd name="T18" fmla="*/ 48 w 136"/>
                  <a:gd name="T19" fmla="*/ 0 h 272"/>
                  <a:gd name="T20" fmla="*/ 32 w 136"/>
                  <a:gd name="T21" fmla="*/ 8 h 272"/>
                  <a:gd name="T22" fmla="*/ 32 w 136"/>
                  <a:gd name="T23" fmla="*/ 8 h 272"/>
                  <a:gd name="T24" fmla="*/ 32 w 136"/>
                  <a:gd name="T25" fmla="*/ 16 h 272"/>
                  <a:gd name="T26" fmla="*/ 32 w 136"/>
                  <a:gd name="T27" fmla="*/ 16 h 272"/>
                  <a:gd name="T28" fmla="*/ 32 w 136"/>
                  <a:gd name="T29" fmla="*/ 24 h 272"/>
                  <a:gd name="T30" fmla="*/ 24 w 136"/>
                  <a:gd name="T31" fmla="*/ 32 h 272"/>
                  <a:gd name="T32" fmla="*/ 32 w 136"/>
                  <a:gd name="T33" fmla="*/ 40 h 272"/>
                  <a:gd name="T34" fmla="*/ 32 w 136"/>
                  <a:gd name="T35" fmla="*/ 48 h 272"/>
                  <a:gd name="T36" fmla="*/ 24 w 136"/>
                  <a:gd name="T37" fmla="*/ 56 h 272"/>
                  <a:gd name="T38" fmla="*/ 32 w 136"/>
                  <a:gd name="T39" fmla="*/ 88 h 272"/>
                  <a:gd name="T40" fmla="*/ 16 w 136"/>
                  <a:gd name="T41" fmla="*/ 104 h 272"/>
                  <a:gd name="T42" fmla="*/ 16 w 136"/>
                  <a:gd name="T43" fmla="*/ 104 h 272"/>
                  <a:gd name="T44" fmla="*/ 8 w 136"/>
                  <a:gd name="T45" fmla="*/ 112 h 272"/>
                  <a:gd name="T46" fmla="*/ 16 w 136"/>
                  <a:gd name="T47" fmla="*/ 120 h 272"/>
                  <a:gd name="T48" fmla="*/ 16 w 136"/>
                  <a:gd name="T49" fmla="*/ 160 h 272"/>
                  <a:gd name="T50" fmla="*/ 8 w 136"/>
                  <a:gd name="T51" fmla="*/ 176 h 272"/>
                  <a:gd name="T52" fmla="*/ 0 w 136"/>
                  <a:gd name="T53" fmla="*/ 192 h 272"/>
                  <a:gd name="T54" fmla="*/ 8 w 136"/>
                  <a:gd name="T55" fmla="*/ 216 h 272"/>
                  <a:gd name="T56" fmla="*/ 16 w 136"/>
                  <a:gd name="T57" fmla="*/ 240 h 272"/>
                  <a:gd name="T58" fmla="*/ 8 w 136"/>
                  <a:gd name="T59" fmla="*/ 256 h 272"/>
                  <a:gd name="T60" fmla="*/ 16 w 136"/>
                  <a:gd name="T61" fmla="*/ 272 h 272"/>
                  <a:gd name="T62" fmla="*/ 96 w 136"/>
                  <a:gd name="T63" fmla="*/ 256 h 272"/>
                  <a:gd name="T64" fmla="*/ 104 w 136"/>
                  <a:gd name="T65" fmla="*/ 248 h 27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36"/>
                  <a:gd name="T100" fmla="*/ 0 h 272"/>
                  <a:gd name="T101" fmla="*/ 136 w 136"/>
                  <a:gd name="T102" fmla="*/ 272 h 27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36" h="272">
                    <a:moveTo>
                      <a:pt x="104" y="248"/>
                    </a:moveTo>
                    <a:lnTo>
                      <a:pt x="104" y="240"/>
                    </a:lnTo>
                    <a:lnTo>
                      <a:pt x="112" y="232"/>
                    </a:lnTo>
                    <a:lnTo>
                      <a:pt x="128" y="232"/>
                    </a:lnTo>
                    <a:lnTo>
                      <a:pt x="128" y="224"/>
                    </a:lnTo>
                    <a:lnTo>
                      <a:pt x="136" y="216"/>
                    </a:lnTo>
                    <a:lnTo>
                      <a:pt x="136" y="208"/>
                    </a:lnTo>
                    <a:lnTo>
                      <a:pt x="128" y="208"/>
                    </a:lnTo>
                    <a:lnTo>
                      <a:pt x="128" y="200"/>
                    </a:lnTo>
                    <a:lnTo>
                      <a:pt x="128" y="192"/>
                    </a:lnTo>
                    <a:lnTo>
                      <a:pt x="120" y="184"/>
                    </a:lnTo>
                    <a:lnTo>
                      <a:pt x="112" y="184"/>
                    </a:lnTo>
                    <a:lnTo>
                      <a:pt x="104" y="176"/>
                    </a:lnTo>
                    <a:lnTo>
                      <a:pt x="56" y="0"/>
                    </a:lnTo>
                    <a:lnTo>
                      <a:pt x="48" y="0"/>
                    </a:lnTo>
                    <a:lnTo>
                      <a:pt x="32" y="0"/>
                    </a:lnTo>
                    <a:lnTo>
                      <a:pt x="32" y="8"/>
                    </a:lnTo>
                    <a:lnTo>
                      <a:pt x="32" y="16"/>
                    </a:lnTo>
                    <a:lnTo>
                      <a:pt x="32" y="24"/>
                    </a:lnTo>
                    <a:lnTo>
                      <a:pt x="24" y="24"/>
                    </a:lnTo>
                    <a:lnTo>
                      <a:pt x="24" y="32"/>
                    </a:lnTo>
                    <a:lnTo>
                      <a:pt x="32" y="32"/>
                    </a:lnTo>
                    <a:lnTo>
                      <a:pt x="32" y="40"/>
                    </a:lnTo>
                    <a:lnTo>
                      <a:pt x="32" y="48"/>
                    </a:lnTo>
                    <a:lnTo>
                      <a:pt x="24" y="56"/>
                    </a:lnTo>
                    <a:lnTo>
                      <a:pt x="32" y="64"/>
                    </a:lnTo>
                    <a:lnTo>
                      <a:pt x="32" y="88"/>
                    </a:lnTo>
                    <a:lnTo>
                      <a:pt x="32" y="96"/>
                    </a:lnTo>
                    <a:lnTo>
                      <a:pt x="16" y="104"/>
                    </a:lnTo>
                    <a:lnTo>
                      <a:pt x="8" y="112"/>
                    </a:lnTo>
                    <a:lnTo>
                      <a:pt x="16" y="120"/>
                    </a:lnTo>
                    <a:lnTo>
                      <a:pt x="16" y="136"/>
                    </a:lnTo>
                    <a:lnTo>
                      <a:pt x="16" y="160"/>
                    </a:lnTo>
                    <a:lnTo>
                      <a:pt x="8" y="168"/>
                    </a:lnTo>
                    <a:lnTo>
                      <a:pt x="8" y="176"/>
                    </a:lnTo>
                    <a:lnTo>
                      <a:pt x="8" y="184"/>
                    </a:lnTo>
                    <a:lnTo>
                      <a:pt x="0" y="192"/>
                    </a:lnTo>
                    <a:lnTo>
                      <a:pt x="0" y="208"/>
                    </a:lnTo>
                    <a:lnTo>
                      <a:pt x="8" y="216"/>
                    </a:lnTo>
                    <a:lnTo>
                      <a:pt x="8" y="224"/>
                    </a:lnTo>
                    <a:lnTo>
                      <a:pt x="16" y="240"/>
                    </a:lnTo>
                    <a:lnTo>
                      <a:pt x="16" y="248"/>
                    </a:lnTo>
                    <a:lnTo>
                      <a:pt x="8" y="256"/>
                    </a:lnTo>
                    <a:lnTo>
                      <a:pt x="8" y="272"/>
                    </a:lnTo>
                    <a:lnTo>
                      <a:pt x="16" y="272"/>
                    </a:lnTo>
                    <a:lnTo>
                      <a:pt x="96" y="256"/>
                    </a:lnTo>
                    <a:lnTo>
                      <a:pt x="104" y="24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Freeform 142"/>
              <p:cNvSpPr>
                <a:spLocks/>
              </p:cNvSpPr>
              <p:nvPr/>
            </p:nvSpPr>
            <p:spPr bwMode="auto">
              <a:xfrm>
                <a:off x="7338988" y="901598"/>
                <a:ext cx="509924" cy="761202"/>
              </a:xfrm>
              <a:custGeom>
                <a:avLst/>
                <a:gdLst>
                  <a:gd name="T0" fmla="*/ 80 w 296"/>
                  <a:gd name="T1" fmla="*/ 456 h 472"/>
                  <a:gd name="T2" fmla="*/ 56 w 296"/>
                  <a:gd name="T3" fmla="*/ 440 h 472"/>
                  <a:gd name="T4" fmla="*/ 0 w 296"/>
                  <a:gd name="T5" fmla="*/ 264 h 472"/>
                  <a:gd name="T6" fmla="*/ 16 w 296"/>
                  <a:gd name="T7" fmla="*/ 256 h 472"/>
                  <a:gd name="T8" fmla="*/ 16 w 296"/>
                  <a:gd name="T9" fmla="*/ 256 h 472"/>
                  <a:gd name="T10" fmla="*/ 24 w 296"/>
                  <a:gd name="T11" fmla="*/ 240 h 472"/>
                  <a:gd name="T12" fmla="*/ 24 w 296"/>
                  <a:gd name="T13" fmla="*/ 240 h 472"/>
                  <a:gd name="T14" fmla="*/ 24 w 296"/>
                  <a:gd name="T15" fmla="*/ 216 h 472"/>
                  <a:gd name="T16" fmla="*/ 32 w 296"/>
                  <a:gd name="T17" fmla="*/ 200 h 472"/>
                  <a:gd name="T18" fmla="*/ 40 w 296"/>
                  <a:gd name="T19" fmla="*/ 184 h 472"/>
                  <a:gd name="T20" fmla="*/ 32 w 296"/>
                  <a:gd name="T21" fmla="*/ 136 h 472"/>
                  <a:gd name="T22" fmla="*/ 40 w 296"/>
                  <a:gd name="T23" fmla="*/ 120 h 472"/>
                  <a:gd name="T24" fmla="*/ 48 w 296"/>
                  <a:gd name="T25" fmla="*/ 80 h 472"/>
                  <a:gd name="T26" fmla="*/ 72 w 296"/>
                  <a:gd name="T27" fmla="*/ 8 h 472"/>
                  <a:gd name="T28" fmla="*/ 96 w 296"/>
                  <a:gd name="T29" fmla="*/ 32 h 472"/>
                  <a:gd name="T30" fmla="*/ 120 w 296"/>
                  <a:gd name="T31" fmla="*/ 8 h 472"/>
                  <a:gd name="T32" fmla="*/ 128 w 296"/>
                  <a:gd name="T33" fmla="*/ 0 h 472"/>
                  <a:gd name="T34" fmla="*/ 168 w 296"/>
                  <a:gd name="T35" fmla="*/ 16 h 472"/>
                  <a:gd name="T36" fmla="*/ 208 w 296"/>
                  <a:gd name="T37" fmla="*/ 136 h 472"/>
                  <a:gd name="T38" fmla="*/ 224 w 296"/>
                  <a:gd name="T39" fmla="*/ 160 h 472"/>
                  <a:gd name="T40" fmla="*/ 240 w 296"/>
                  <a:gd name="T41" fmla="*/ 160 h 472"/>
                  <a:gd name="T42" fmla="*/ 248 w 296"/>
                  <a:gd name="T43" fmla="*/ 184 h 472"/>
                  <a:gd name="T44" fmla="*/ 264 w 296"/>
                  <a:gd name="T45" fmla="*/ 200 h 472"/>
                  <a:gd name="T46" fmla="*/ 280 w 296"/>
                  <a:gd name="T47" fmla="*/ 208 h 472"/>
                  <a:gd name="T48" fmla="*/ 280 w 296"/>
                  <a:gd name="T49" fmla="*/ 216 h 472"/>
                  <a:gd name="T50" fmla="*/ 288 w 296"/>
                  <a:gd name="T51" fmla="*/ 224 h 472"/>
                  <a:gd name="T52" fmla="*/ 296 w 296"/>
                  <a:gd name="T53" fmla="*/ 224 h 472"/>
                  <a:gd name="T54" fmla="*/ 280 w 296"/>
                  <a:gd name="T55" fmla="*/ 248 h 472"/>
                  <a:gd name="T56" fmla="*/ 272 w 296"/>
                  <a:gd name="T57" fmla="*/ 240 h 472"/>
                  <a:gd name="T58" fmla="*/ 272 w 296"/>
                  <a:gd name="T59" fmla="*/ 248 h 472"/>
                  <a:gd name="T60" fmla="*/ 264 w 296"/>
                  <a:gd name="T61" fmla="*/ 248 h 472"/>
                  <a:gd name="T62" fmla="*/ 264 w 296"/>
                  <a:gd name="T63" fmla="*/ 256 h 472"/>
                  <a:gd name="T64" fmla="*/ 248 w 296"/>
                  <a:gd name="T65" fmla="*/ 264 h 472"/>
                  <a:gd name="T66" fmla="*/ 248 w 296"/>
                  <a:gd name="T67" fmla="*/ 264 h 472"/>
                  <a:gd name="T68" fmla="*/ 248 w 296"/>
                  <a:gd name="T69" fmla="*/ 280 h 472"/>
                  <a:gd name="T70" fmla="*/ 232 w 296"/>
                  <a:gd name="T71" fmla="*/ 296 h 472"/>
                  <a:gd name="T72" fmla="*/ 232 w 296"/>
                  <a:gd name="T73" fmla="*/ 280 h 472"/>
                  <a:gd name="T74" fmla="*/ 216 w 296"/>
                  <a:gd name="T75" fmla="*/ 272 h 472"/>
                  <a:gd name="T76" fmla="*/ 216 w 296"/>
                  <a:gd name="T77" fmla="*/ 280 h 472"/>
                  <a:gd name="T78" fmla="*/ 200 w 296"/>
                  <a:gd name="T79" fmla="*/ 296 h 472"/>
                  <a:gd name="T80" fmla="*/ 200 w 296"/>
                  <a:gd name="T81" fmla="*/ 304 h 472"/>
                  <a:gd name="T82" fmla="*/ 192 w 296"/>
                  <a:gd name="T83" fmla="*/ 296 h 472"/>
                  <a:gd name="T84" fmla="*/ 184 w 296"/>
                  <a:gd name="T85" fmla="*/ 296 h 472"/>
                  <a:gd name="T86" fmla="*/ 176 w 296"/>
                  <a:gd name="T87" fmla="*/ 288 h 472"/>
                  <a:gd name="T88" fmla="*/ 176 w 296"/>
                  <a:gd name="T89" fmla="*/ 336 h 472"/>
                  <a:gd name="T90" fmla="*/ 168 w 296"/>
                  <a:gd name="T91" fmla="*/ 360 h 472"/>
                  <a:gd name="T92" fmla="*/ 160 w 296"/>
                  <a:gd name="T93" fmla="*/ 352 h 472"/>
                  <a:gd name="T94" fmla="*/ 152 w 296"/>
                  <a:gd name="T95" fmla="*/ 368 h 472"/>
                  <a:gd name="T96" fmla="*/ 144 w 296"/>
                  <a:gd name="T97" fmla="*/ 368 h 472"/>
                  <a:gd name="T98" fmla="*/ 136 w 296"/>
                  <a:gd name="T99" fmla="*/ 368 h 472"/>
                  <a:gd name="T100" fmla="*/ 128 w 296"/>
                  <a:gd name="T101" fmla="*/ 360 h 472"/>
                  <a:gd name="T102" fmla="*/ 128 w 296"/>
                  <a:gd name="T103" fmla="*/ 392 h 472"/>
                  <a:gd name="T104" fmla="*/ 128 w 296"/>
                  <a:gd name="T105" fmla="*/ 376 h 472"/>
                  <a:gd name="T106" fmla="*/ 120 w 296"/>
                  <a:gd name="T107" fmla="*/ 376 h 472"/>
                  <a:gd name="T108" fmla="*/ 104 w 296"/>
                  <a:gd name="T109" fmla="*/ 392 h 472"/>
                  <a:gd name="T110" fmla="*/ 104 w 296"/>
                  <a:gd name="T111" fmla="*/ 408 h 472"/>
                  <a:gd name="T112" fmla="*/ 104 w 296"/>
                  <a:gd name="T113" fmla="*/ 416 h 472"/>
                  <a:gd name="T114" fmla="*/ 104 w 296"/>
                  <a:gd name="T115" fmla="*/ 432 h 472"/>
                  <a:gd name="T116" fmla="*/ 88 w 296"/>
                  <a:gd name="T117" fmla="*/ 440 h 472"/>
                  <a:gd name="T118" fmla="*/ 80 w 296"/>
                  <a:gd name="T119" fmla="*/ 472 h 47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96"/>
                  <a:gd name="T181" fmla="*/ 0 h 472"/>
                  <a:gd name="T182" fmla="*/ 296 w 296"/>
                  <a:gd name="T183" fmla="*/ 472 h 47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96" h="472">
                    <a:moveTo>
                      <a:pt x="80" y="464"/>
                    </a:moveTo>
                    <a:lnTo>
                      <a:pt x="80" y="464"/>
                    </a:lnTo>
                    <a:lnTo>
                      <a:pt x="80" y="456"/>
                    </a:lnTo>
                    <a:lnTo>
                      <a:pt x="72" y="448"/>
                    </a:lnTo>
                    <a:lnTo>
                      <a:pt x="64" y="448"/>
                    </a:lnTo>
                    <a:lnTo>
                      <a:pt x="56" y="440"/>
                    </a:lnTo>
                    <a:lnTo>
                      <a:pt x="8" y="264"/>
                    </a:lnTo>
                    <a:lnTo>
                      <a:pt x="0" y="264"/>
                    </a:lnTo>
                    <a:lnTo>
                      <a:pt x="0" y="248"/>
                    </a:lnTo>
                    <a:lnTo>
                      <a:pt x="8" y="248"/>
                    </a:lnTo>
                    <a:lnTo>
                      <a:pt x="16" y="256"/>
                    </a:lnTo>
                    <a:lnTo>
                      <a:pt x="16" y="240"/>
                    </a:lnTo>
                    <a:lnTo>
                      <a:pt x="24" y="240"/>
                    </a:lnTo>
                    <a:lnTo>
                      <a:pt x="24" y="232"/>
                    </a:lnTo>
                    <a:lnTo>
                      <a:pt x="24" y="216"/>
                    </a:lnTo>
                    <a:lnTo>
                      <a:pt x="40" y="200"/>
                    </a:lnTo>
                    <a:lnTo>
                      <a:pt x="32" y="200"/>
                    </a:lnTo>
                    <a:lnTo>
                      <a:pt x="32" y="192"/>
                    </a:lnTo>
                    <a:lnTo>
                      <a:pt x="40" y="184"/>
                    </a:lnTo>
                    <a:lnTo>
                      <a:pt x="40" y="176"/>
                    </a:lnTo>
                    <a:lnTo>
                      <a:pt x="32" y="160"/>
                    </a:lnTo>
                    <a:lnTo>
                      <a:pt x="32" y="136"/>
                    </a:lnTo>
                    <a:lnTo>
                      <a:pt x="40" y="136"/>
                    </a:lnTo>
                    <a:lnTo>
                      <a:pt x="40" y="120"/>
                    </a:lnTo>
                    <a:lnTo>
                      <a:pt x="40" y="88"/>
                    </a:lnTo>
                    <a:lnTo>
                      <a:pt x="48" y="80"/>
                    </a:lnTo>
                    <a:lnTo>
                      <a:pt x="64" y="16"/>
                    </a:lnTo>
                    <a:lnTo>
                      <a:pt x="72" y="8"/>
                    </a:lnTo>
                    <a:lnTo>
                      <a:pt x="80" y="8"/>
                    </a:lnTo>
                    <a:lnTo>
                      <a:pt x="88" y="32"/>
                    </a:lnTo>
                    <a:lnTo>
                      <a:pt x="96" y="32"/>
                    </a:lnTo>
                    <a:lnTo>
                      <a:pt x="104" y="24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28" y="0"/>
                    </a:lnTo>
                    <a:lnTo>
                      <a:pt x="136" y="0"/>
                    </a:lnTo>
                    <a:lnTo>
                      <a:pt x="144" y="8"/>
                    </a:lnTo>
                    <a:lnTo>
                      <a:pt x="168" y="16"/>
                    </a:lnTo>
                    <a:lnTo>
                      <a:pt x="176" y="24"/>
                    </a:lnTo>
                    <a:lnTo>
                      <a:pt x="208" y="136"/>
                    </a:lnTo>
                    <a:lnTo>
                      <a:pt x="208" y="144"/>
                    </a:lnTo>
                    <a:lnTo>
                      <a:pt x="224" y="160"/>
                    </a:lnTo>
                    <a:lnTo>
                      <a:pt x="240" y="160"/>
                    </a:lnTo>
                    <a:lnTo>
                      <a:pt x="240" y="176"/>
                    </a:lnTo>
                    <a:lnTo>
                      <a:pt x="248" y="184"/>
                    </a:lnTo>
                    <a:lnTo>
                      <a:pt x="256" y="200"/>
                    </a:lnTo>
                    <a:lnTo>
                      <a:pt x="264" y="200"/>
                    </a:lnTo>
                    <a:lnTo>
                      <a:pt x="264" y="192"/>
                    </a:lnTo>
                    <a:lnTo>
                      <a:pt x="280" y="208"/>
                    </a:lnTo>
                    <a:lnTo>
                      <a:pt x="288" y="208"/>
                    </a:lnTo>
                    <a:lnTo>
                      <a:pt x="280" y="216"/>
                    </a:lnTo>
                    <a:lnTo>
                      <a:pt x="288" y="224"/>
                    </a:lnTo>
                    <a:lnTo>
                      <a:pt x="296" y="216"/>
                    </a:lnTo>
                    <a:lnTo>
                      <a:pt x="296" y="224"/>
                    </a:lnTo>
                    <a:lnTo>
                      <a:pt x="288" y="240"/>
                    </a:lnTo>
                    <a:lnTo>
                      <a:pt x="280" y="248"/>
                    </a:lnTo>
                    <a:lnTo>
                      <a:pt x="272" y="240"/>
                    </a:lnTo>
                    <a:lnTo>
                      <a:pt x="272" y="248"/>
                    </a:lnTo>
                    <a:lnTo>
                      <a:pt x="272" y="256"/>
                    </a:lnTo>
                    <a:lnTo>
                      <a:pt x="264" y="248"/>
                    </a:lnTo>
                    <a:lnTo>
                      <a:pt x="264" y="256"/>
                    </a:lnTo>
                    <a:lnTo>
                      <a:pt x="264" y="264"/>
                    </a:lnTo>
                    <a:lnTo>
                      <a:pt x="248" y="264"/>
                    </a:lnTo>
                    <a:lnTo>
                      <a:pt x="248" y="272"/>
                    </a:lnTo>
                    <a:lnTo>
                      <a:pt x="248" y="280"/>
                    </a:lnTo>
                    <a:lnTo>
                      <a:pt x="240" y="288"/>
                    </a:lnTo>
                    <a:lnTo>
                      <a:pt x="232" y="296"/>
                    </a:lnTo>
                    <a:lnTo>
                      <a:pt x="232" y="288"/>
                    </a:lnTo>
                    <a:lnTo>
                      <a:pt x="232" y="280"/>
                    </a:lnTo>
                    <a:lnTo>
                      <a:pt x="224" y="272"/>
                    </a:lnTo>
                    <a:lnTo>
                      <a:pt x="216" y="272"/>
                    </a:lnTo>
                    <a:lnTo>
                      <a:pt x="216" y="280"/>
                    </a:lnTo>
                    <a:lnTo>
                      <a:pt x="216" y="288"/>
                    </a:lnTo>
                    <a:lnTo>
                      <a:pt x="208" y="288"/>
                    </a:lnTo>
                    <a:lnTo>
                      <a:pt x="200" y="296"/>
                    </a:lnTo>
                    <a:lnTo>
                      <a:pt x="200" y="304"/>
                    </a:lnTo>
                    <a:lnTo>
                      <a:pt x="184" y="304"/>
                    </a:lnTo>
                    <a:lnTo>
                      <a:pt x="192" y="296"/>
                    </a:lnTo>
                    <a:lnTo>
                      <a:pt x="184" y="296"/>
                    </a:lnTo>
                    <a:lnTo>
                      <a:pt x="176" y="288"/>
                    </a:lnTo>
                    <a:lnTo>
                      <a:pt x="176" y="296"/>
                    </a:lnTo>
                    <a:lnTo>
                      <a:pt x="176" y="312"/>
                    </a:lnTo>
                    <a:lnTo>
                      <a:pt x="176" y="336"/>
                    </a:lnTo>
                    <a:lnTo>
                      <a:pt x="168" y="344"/>
                    </a:lnTo>
                    <a:lnTo>
                      <a:pt x="168" y="360"/>
                    </a:lnTo>
                    <a:lnTo>
                      <a:pt x="160" y="352"/>
                    </a:lnTo>
                    <a:lnTo>
                      <a:pt x="152" y="352"/>
                    </a:lnTo>
                    <a:lnTo>
                      <a:pt x="152" y="368"/>
                    </a:lnTo>
                    <a:lnTo>
                      <a:pt x="144" y="368"/>
                    </a:lnTo>
                    <a:lnTo>
                      <a:pt x="136" y="368"/>
                    </a:lnTo>
                    <a:lnTo>
                      <a:pt x="128" y="360"/>
                    </a:lnTo>
                    <a:lnTo>
                      <a:pt x="128" y="368"/>
                    </a:lnTo>
                    <a:lnTo>
                      <a:pt x="128" y="384"/>
                    </a:lnTo>
                    <a:lnTo>
                      <a:pt x="128" y="392"/>
                    </a:lnTo>
                    <a:lnTo>
                      <a:pt x="128" y="384"/>
                    </a:lnTo>
                    <a:lnTo>
                      <a:pt x="128" y="376"/>
                    </a:lnTo>
                    <a:lnTo>
                      <a:pt x="120" y="376"/>
                    </a:lnTo>
                    <a:lnTo>
                      <a:pt x="112" y="384"/>
                    </a:lnTo>
                    <a:lnTo>
                      <a:pt x="104" y="392"/>
                    </a:lnTo>
                    <a:lnTo>
                      <a:pt x="104" y="408"/>
                    </a:lnTo>
                    <a:lnTo>
                      <a:pt x="104" y="416"/>
                    </a:lnTo>
                    <a:lnTo>
                      <a:pt x="96" y="416"/>
                    </a:lnTo>
                    <a:lnTo>
                      <a:pt x="96" y="424"/>
                    </a:lnTo>
                    <a:lnTo>
                      <a:pt x="104" y="432"/>
                    </a:lnTo>
                    <a:lnTo>
                      <a:pt x="88" y="440"/>
                    </a:lnTo>
                    <a:lnTo>
                      <a:pt x="88" y="464"/>
                    </a:lnTo>
                    <a:lnTo>
                      <a:pt x="80" y="472"/>
                    </a:lnTo>
                    <a:lnTo>
                      <a:pt x="80" y="46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" name="Freeform 143"/>
              <p:cNvSpPr>
                <a:spLocks/>
              </p:cNvSpPr>
              <p:nvPr/>
            </p:nvSpPr>
            <p:spPr bwMode="auto">
              <a:xfrm>
                <a:off x="7188331" y="1700793"/>
                <a:ext cx="453425" cy="219812"/>
              </a:xfrm>
              <a:custGeom>
                <a:avLst/>
                <a:gdLst>
                  <a:gd name="T0" fmla="*/ 0 w 264"/>
                  <a:gd name="T1" fmla="*/ 128 h 136"/>
                  <a:gd name="T2" fmla="*/ 0 w 264"/>
                  <a:gd name="T3" fmla="*/ 56 h 136"/>
                  <a:gd name="T4" fmla="*/ 136 w 264"/>
                  <a:gd name="T5" fmla="*/ 24 h 136"/>
                  <a:gd name="T6" fmla="*/ 144 w 264"/>
                  <a:gd name="T7" fmla="*/ 16 h 136"/>
                  <a:gd name="T8" fmla="*/ 152 w 264"/>
                  <a:gd name="T9" fmla="*/ 0 h 136"/>
                  <a:gd name="T10" fmla="*/ 168 w 264"/>
                  <a:gd name="T11" fmla="*/ 0 h 136"/>
                  <a:gd name="T12" fmla="*/ 168 w 264"/>
                  <a:gd name="T13" fmla="*/ 8 h 136"/>
                  <a:gd name="T14" fmla="*/ 184 w 264"/>
                  <a:gd name="T15" fmla="*/ 16 h 136"/>
                  <a:gd name="T16" fmla="*/ 184 w 264"/>
                  <a:gd name="T17" fmla="*/ 24 h 136"/>
                  <a:gd name="T18" fmla="*/ 176 w 264"/>
                  <a:gd name="T19" fmla="*/ 32 h 136"/>
                  <a:gd name="T20" fmla="*/ 176 w 264"/>
                  <a:gd name="T21" fmla="*/ 32 h 136"/>
                  <a:gd name="T22" fmla="*/ 176 w 264"/>
                  <a:gd name="T23" fmla="*/ 40 h 136"/>
                  <a:gd name="T24" fmla="*/ 168 w 264"/>
                  <a:gd name="T25" fmla="*/ 56 h 136"/>
                  <a:gd name="T26" fmla="*/ 184 w 264"/>
                  <a:gd name="T27" fmla="*/ 56 h 136"/>
                  <a:gd name="T28" fmla="*/ 200 w 264"/>
                  <a:gd name="T29" fmla="*/ 64 h 136"/>
                  <a:gd name="T30" fmla="*/ 208 w 264"/>
                  <a:gd name="T31" fmla="*/ 64 h 136"/>
                  <a:gd name="T32" fmla="*/ 208 w 264"/>
                  <a:gd name="T33" fmla="*/ 72 h 136"/>
                  <a:gd name="T34" fmla="*/ 216 w 264"/>
                  <a:gd name="T35" fmla="*/ 80 h 136"/>
                  <a:gd name="T36" fmla="*/ 216 w 264"/>
                  <a:gd name="T37" fmla="*/ 88 h 136"/>
                  <a:gd name="T38" fmla="*/ 224 w 264"/>
                  <a:gd name="T39" fmla="*/ 96 h 136"/>
                  <a:gd name="T40" fmla="*/ 256 w 264"/>
                  <a:gd name="T41" fmla="*/ 88 h 136"/>
                  <a:gd name="T42" fmla="*/ 248 w 264"/>
                  <a:gd name="T43" fmla="*/ 72 h 136"/>
                  <a:gd name="T44" fmla="*/ 240 w 264"/>
                  <a:gd name="T45" fmla="*/ 64 h 136"/>
                  <a:gd name="T46" fmla="*/ 232 w 264"/>
                  <a:gd name="T47" fmla="*/ 64 h 136"/>
                  <a:gd name="T48" fmla="*/ 240 w 264"/>
                  <a:gd name="T49" fmla="*/ 56 h 136"/>
                  <a:gd name="T50" fmla="*/ 264 w 264"/>
                  <a:gd name="T51" fmla="*/ 72 h 136"/>
                  <a:gd name="T52" fmla="*/ 264 w 264"/>
                  <a:gd name="T53" fmla="*/ 96 h 136"/>
                  <a:gd name="T54" fmla="*/ 256 w 264"/>
                  <a:gd name="T55" fmla="*/ 96 h 136"/>
                  <a:gd name="T56" fmla="*/ 240 w 264"/>
                  <a:gd name="T57" fmla="*/ 104 h 136"/>
                  <a:gd name="T58" fmla="*/ 232 w 264"/>
                  <a:gd name="T59" fmla="*/ 120 h 136"/>
                  <a:gd name="T60" fmla="*/ 224 w 264"/>
                  <a:gd name="T61" fmla="*/ 128 h 136"/>
                  <a:gd name="T62" fmla="*/ 216 w 264"/>
                  <a:gd name="T63" fmla="*/ 120 h 136"/>
                  <a:gd name="T64" fmla="*/ 216 w 264"/>
                  <a:gd name="T65" fmla="*/ 112 h 136"/>
                  <a:gd name="T66" fmla="*/ 208 w 264"/>
                  <a:gd name="T67" fmla="*/ 104 h 136"/>
                  <a:gd name="T68" fmla="*/ 208 w 264"/>
                  <a:gd name="T69" fmla="*/ 120 h 136"/>
                  <a:gd name="T70" fmla="*/ 208 w 264"/>
                  <a:gd name="T71" fmla="*/ 112 h 136"/>
                  <a:gd name="T72" fmla="*/ 200 w 264"/>
                  <a:gd name="T73" fmla="*/ 120 h 136"/>
                  <a:gd name="T74" fmla="*/ 200 w 264"/>
                  <a:gd name="T75" fmla="*/ 136 h 136"/>
                  <a:gd name="T76" fmla="*/ 184 w 264"/>
                  <a:gd name="T77" fmla="*/ 136 h 136"/>
                  <a:gd name="T78" fmla="*/ 176 w 264"/>
                  <a:gd name="T79" fmla="*/ 120 h 136"/>
                  <a:gd name="T80" fmla="*/ 168 w 264"/>
                  <a:gd name="T81" fmla="*/ 112 h 136"/>
                  <a:gd name="T82" fmla="*/ 160 w 264"/>
                  <a:gd name="T83" fmla="*/ 104 h 136"/>
                  <a:gd name="T84" fmla="*/ 160 w 264"/>
                  <a:gd name="T85" fmla="*/ 104 h 136"/>
                  <a:gd name="T86" fmla="*/ 152 w 264"/>
                  <a:gd name="T87" fmla="*/ 88 h 136"/>
                  <a:gd name="T88" fmla="*/ 128 w 264"/>
                  <a:gd name="T89" fmla="*/ 96 h 136"/>
                  <a:gd name="T90" fmla="*/ 128 w 264"/>
                  <a:gd name="T91" fmla="*/ 96 h 136"/>
                  <a:gd name="T92" fmla="*/ 56 w 264"/>
                  <a:gd name="T93" fmla="*/ 112 h 136"/>
                  <a:gd name="T94" fmla="*/ 56 w 264"/>
                  <a:gd name="T95" fmla="*/ 120 h 136"/>
                  <a:gd name="T96" fmla="*/ 56 w 264"/>
                  <a:gd name="T97" fmla="*/ 112 h 136"/>
                  <a:gd name="T98" fmla="*/ 0 w 264"/>
                  <a:gd name="T99" fmla="*/ 128 h 1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64"/>
                  <a:gd name="T151" fmla="*/ 0 h 136"/>
                  <a:gd name="T152" fmla="*/ 264 w 264"/>
                  <a:gd name="T153" fmla="*/ 136 h 1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64" h="136">
                    <a:moveTo>
                      <a:pt x="0" y="128"/>
                    </a:moveTo>
                    <a:lnTo>
                      <a:pt x="0" y="128"/>
                    </a:lnTo>
                    <a:lnTo>
                      <a:pt x="0" y="56"/>
                    </a:lnTo>
                    <a:lnTo>
                      <a:pt x="56" y="40"/>
                    </a:lnTo>
                    <a:lnTo>
                      <a:pt x="136" y="24"/>
                    </a:lnTo>
                    <a:lnTo>
                      <a:pt x="144" y="16"/>
                    </a:lnTo>
                    <a:lnTo>
                      <a:pt x="144" y="8"/>
                    </a:lnTo>
                    <a:lnTo>
                      <a:pt x="152" y="0"/>
                    </a:lnTo>
                    <a:lnTo>
                      <a:pt x="168" y="0"/>
                    </a:lnTo>
                    <a:lnTo>
                      <a:pt x="168" y="8"/>
                    </a:lnTo>
                    <a:lnTo>
                      <a:pt x="184" y="16"/>
                    </a:lnTo>
                    <a:lnTo>
                      <a:pt x="192" y="16"/>
                    </a:lnTo>
                    <a:lnTo>
                      <a:pt x="184" y="24"/>
                    </a:lnTo>
                    <a:lnTo>
                      <a:pt x="176" y="24"/>
                    </a:lnTo>
                    <a:lnTo>
                      <a:pt x="176" y="32"/>
                    </a:lnTo>
                    <a:lnTo>
                      <a:pt x="176" y="40"/>
                    </a:lnTo>
                    <a:lnTo>
                      <a:pt x="168" y="48"/>
                    </a:lnTo>
                    <a:lnTo>
                      <a:pt x="168" y="56"/>
                    </a:lnTo>
                    <a:lnTo>
                      <a:pt x="184" y="56"/>
                    </a:lnTo>
                    <a:lnTo>
                      <a:pt x="192" y="56"/>
                    </a:lnTo>
                    <a:lnTo>
                      <a:pt x="200" y="64"/>
                    </a:lnTo>
                    <a:lnTo>
                      <a:pt x="208" y="64"/>
                    </a:lnTo>
                    <a:lnTo>
                      <a:pt x="208" y="72"/>
                    </a:lnTo>
                    <a:lnTo>
                      <a:pt x="208" y="80"/>
                    </a:lnTo>
                    <a:lnTo>
                      <a:pt x="216" y="80"/>
                    </a:lnTo>
                    <a:lnTo>
                      <a:pt x="216" y="88"/>
                    </a:lnTo>
                    <a:lnTo>
                      <a:pt x="224" y="96"/>
                    </a:lnTo>
                    <a:lnTo>
                      <a:pt x="248" y="96"/>
                    </a:lnTo>
                    <a:lnTo>
                      <a:pt x="256" y="88"/>
                    </a:lnTo>
                    <a:lnTo>
                      <a:pt x="256" y="80"/>
                    </a:lnTo>
                    <a:lnTo>
                      <a:pt x="248" y="72"/>
                    </a:lnTo>
                    <a:lnTo>
                      <a:pt x="248" y="64"/>
                    </a:lnTo>
                    <a:lnTo>
                      <a:pt x="240" y="64"/>
                    </a:lnTo>
                    <a:lnTo>
                      <a:pt x="232" y="64"/>
                    </a:lnTo>
                    <a:lnTo>
                      <a:pt x="240" y="56"/>
                    </a:lnTo>
                    <a:lnTo>
                      <a:pt x="248" y="56"/>
                    </a:lnTo>
                    <a:lnTo>
                      <a:pt x="264" y="72"/>
                    </a:lnTo>
                    <a:lnTo>
                      <a:pt x="264" y="88"/>
                    </a:lnTo>
                    <a:lnTo>
                      <a:pt x="264" y="96"/>
                    </a:lnTo>
                    <a:lnTo>
                      <a:pt x="256" y="96"/>
                    </a:lnTo>
                    <a:lnTo>
                      <a:pt x="248" y="104"/>
                    </a:lnTo>
                    <a:lnTo>
                      <a:pt x="240" y="104"/>
                    </a:lnTo>
                    <a:lnTo>
                      <a:pt x="232" y="112"/>
                    </a:lnTo>
                    <a:lnTo>
                      <a:pt x="232" y="120"/>
                    </a:lnTo>
                    <a:lnTo>
                      <a:pt x="224" y="128"/>
                    </a:lnTo>
                    <a:lnTo>
                      <a:pt x="216" y="120"/>
                    </a:lnTo>
                    <a:lnTo>
                      <a:pt x="216" y="112"/>
                    </a:lnTo>
                    <a:lnTo>
                      <a:pt x="216" y="104"/>
                    </a:lnTo>
                    <a:lnTo>
                      <a:pt x="208" y="104"/>
                    </a:lnTo>
                    <a:lnTo>
                      <a:pt x="208" y="120"/>
                    </a:lnTo>
                    <a:lnTo>
                      <a:pt x="208" y="112"/>
                    </a:lnTo>
                    <a:lnTo>
                      <a:pt x="200" y="120"/>
                    </a:lnTo>
                    <a:lnTo>
                      <a:pt x="200" y="136"/>
                    </a:lnTo>
                    <a:lnTo>
                      <a:pt x="184" y="136"/>
                    </a:lnTo>
                    <a:lnTo>
                      <a:pt x="184" y="120"/>
                    </a:lnTo>
                    <a:lnTo>
                      <a:pt x="176" y="120"/>
                    </a:lnTo>
                    <a:lnTo>
                      <a:pt x="168" y="112"/>
                    </a:lnTo>
                    <a:lnTo>
                      <a:pt x="160" y="104"/>
                    </a:lnTo>
                    <a:lnTo>
                      <a:pt x="152" y="88"/>
                    </a:lnTo>
                    <a:lnTo>
                      <a:pt x="128" y="96"/>
                    </a:lnTo>
                    <a:lnTo>
                      <a:pt x="56" y="112"/>
                    </a:lnTo>
                    <a:lnTo>
                      <a:pt x="56" y="120"/>
                    </a:lnTo>
                    <a:lnTo>
                      <a:pt x="56" y="112"/>
                    </a:lnTo>
                    <a:lnTo>
                      <a:pt x="0" y="12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0" name="Freeform 145"/>
              <p:cNvSpPr>
                <a:spLocks/>
              </p:cNvSpPr>
              <p:nvPr/>
            </p:nvSpPr>
            <p:spPr bwMode="auto">
              <a:xfrm>
                <a:off x="7188331" y="1855476"/>
                <a:ext cx="247718" cy="219812"/>
              </a:xfrm>
              <a:custGeom>
                <a:avLst/>
                <a:gdLst>
                  <a:gd name="T0" fmla="*/ 104 w 144"/>
                  <a:gd name="T1" fmla="*/ 88 h 136"/>
                  <a:gd name="T2" fmla="*/ 88 w 144"/>
                  <a:gd name="T3" fmla="*/ 96 h 136"/>
                  <a:gd name="T4" fmla="*/ 64 w 144"/>
                  <a:gd name="T5" fmla="*/ 96 h 136"/>
                  <a:gd name="T6" fmla="*/ 64 w 144"/>
                  <a:gd name="T7" fmla="*/ 96 h 136"/>
                  <a:gd name="T8" fmla="*/ 40 w 144"/>
                  <a:gd name="T9" fmla="*/ 112 h 136"/>
                  <a:gd name="T10" fmla="*/ 40 w 144"/>
                  <a:gd name="T11" fmla="*/ 112 h 136"/>
                  <a:gd name="T12" fmla="*/ 24 w 144"/>
                  <a:gd name="T13" fmla="*/ 136 h 136"/>
                  <a:gd name="T14" fmla="*/ 16 w 144"/>
                  <a:gd name="T15" fmla="*/ 136 h 136"/>
                  <a:gd name="T16" fmla="*/ 16 w 144"/>
                  <a:gd name="T17" fmla="*/ 136 h 136"/>
                  <a:gd name="T18" fmla="*/ 8 w 144"/>
                  <a:gd name="T19" fmla="*/ 128 h 136"/>
                  <a:gd name="T20" fmla="*/ 8 w 144"/>
                  <a:gd name="T21" fmla="*/ 128 h 136"/>
                  <a:gd name="T22" fmla="*/ 24 w 144"/>
                  <a:gd name="T23" fmla="*/ 112 h 136"/>
                  <a:gd name="T24" fmla="*/ 24 w 144"/>
                  <a:gd name="T25" fmla="*/ 112 h 136"/>
                  <a:gd name="T26" fmla="*/ 16 w 144"/>
                  <a:gd name="T27" fmla="*/ 104 h 136"/>
                  <a:gd name="T28" fmla="*/ 16 w 144"/>
                  <a:gd name="T29" fmla="*/ 104 h 136"/>
                  <a:gd name="T30" fmla="*/ 0 w 144"/>
                  <a:gd name="T31" fmla="*/ 32 h 136"/>
                  <a:gd name="T32" fmla="*/ 0 w 144"/>
                  <a:gd name="T33" fmla="*/ 32 h 136"/>
                  <a:gd name="T34" fmla="*/ 56 w 144"/>
                  <a:gd name="T35" fmla="*/ 16 h 136"/>
                  <a:gd name="T36" fmla="*/ 56 w 144"/>
                  <a:gd name="T37" fmla="*/ 16 h 136"/>
                  <a:gd name="T38" fmla="*/ 56 w 144"/>
                  <a:gd name="T39" fmla="*/ 24 h 136"/>
                  <a:gd name="T40" fmla="*/ 56 w 144"/>
                  <a:gd name="T41" fmla="*/ 24 h 136"/>
                  <a:gd name="T42" fmla="*/ 56 w 144"/>
                  <a:gd name="T43" fmla="*/ 16 h 136"/>
                  <a:gd name="T44" fmla="*/ 56 w 144"/>
                  <a:gd name="T45" fmla="*/ 16 h 136"/>
                  <a:gd name="T46" fmla="*/ 128 w 144"/>
                  <a:gd name="T47" fmla="*/ 0 h 136"/>
                  <a:gd name="T48" fmla="*/ 128 w 144"/>
                  <a:gd name="T49" fmla="*/ 0 h 136"/>
                  <a:gd name="T50" fmla="*/ 128 w 144"/>
                  <a:gd name="T51" fmla="*/ 0 h 136"/>
                  <a:gd name="T52" fmla="*/ 144 w 144"/>
                  <a:gd name="T53" fmla="*/ 56 h 136"/>
                  <a:gd name="T54" fmla="*/ 144 w 144"/>
                  <a:gd name="T55" fmla="*/ 56 h 136"/>
                  <a:gd name="T56" fmla="*/ 136 w 144"/>
                  <a:gd name="T57" fmla="*/ 64 h 136"/>
                  <a:gd name="T58" fmla="*/ 136 w 144"/>
                  <a:gd name="T59" fmla="*/ 64 h 136"/>
                  <a:gd name="T60" fmla="*/ 136 w 144"/>
                  <a:gd name="T61" fmla="*/ 72 h 136"/>
                  <a:gd name="T62" fmla="*/ 136 w 144"/>
                  <a:gd name="T63" fmla="*/ 72 h 136"/>
                  <a:gd name="T64" fmla="*/ 136 w 144"/>
                  <a:gd name="T65" fmla="*/ 72 h 136"/>
                  <a:gd name="T66" fmla="*/ 104 w 144"/>
                  <a:gd name="T67" fmla="*/ 88 h 1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44"/>
                  <a:gd name="T103" fmla="*/ 0 h 136"/>
                  <a:gd name="T104" fmla="*/ 144 w 144"/>
                  <a:gd name="T105" fmla="*/ 136 h 1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44" h="136">
                    <a:moveTo>
                      <a:pt x="104" y="88"/>
                    </a:moveTo>
                    <a:lnTo>
                      <a:pt x="88" y="96"/>
                    </a:lnTo>
                    <a:lnTo>
                      <a:pt x="64" y="96"/>
                    </a:lnTo>
                    <a:lnTo>
                      <a:pt x="40" y="112"/>
                    </a:lnTo>
                    <a:lnTo>
                      <a:pt x="24" y="136"/>
                    </a:lnTo>
                    <a:lnTo>
                      <a:pt x="16" y="136"/>
                    </a:lnTo>
                    <a:lnTo>
                      <a:pt x="8" y="128"/>
                    </a:lnTo>
                    <a:lnTo>
                      <a:pt x="24" y="112"/>
                    </a:lnTo>
                    <a:lnTo>
                      <a:pt x="16" y="104"/>
                    </a:lnTo>
                    <a:lnTo>
                      <a:pt x="0" y="32"/>
                    </a:lnTo>
                    <a:lnTo>
                      <a:pt x="56" y="16"/>
                    </a:lnTo>
                    <a:lnTo>
                      <a:pt x="56" y="24"/>
                    </a:lnTo>
                    <a:lnTo>
                      <a:pt x="56" y="16"/>
                    </a:lnTo>
                    <a:lnTo>
                      <a:pt x="128" y="0"/>
                    </a:lnTo>
                    <a:lnTo>
                      <a:pt x="144" y="56"/>
                    </a:lnTo>
                    <a:lnTo>
                      <a:pt x="136" y="64"/>
                    </a:lnTo>
                    <a:lnTo>
                      <a:pt x="136" y="72"/>
                    </a:lnTo>
                    <a:lnTo>
                      <a:pt x="104" y="8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Freeform 147"/>
              <p:cNvSpPr>
                <a:spLocks/>
              </p:cNvSpPr>
              <p:nvPr/>
            </p:nvSpPr>
            <p:spPr bwMode="auto">
              <a:xfrm>
                <a:off x="7023186" y="2049507"/>
                <a:ext cx="178184" cy="386707"/>
              </a:xfrm>
              <a:custGeom>
                <a:avLst/>
                <a:gdLst>
                  <a:gd name="T0" fmla="*/ 24 w 104"/>
                  <a:gd name="T1" fmla="*/ 152 h 240"/>
                  <a:gd name="T2" fmla="*/ 40 w 104"/>
                  <a:gd name="T3" fmla="*/ 128 h 240"/>
                  <a:gd name="T4" fmla="*/ 48 w 104"/>
                  <a:gd name="T5" fmla="*/ 120 h 240"/>
                  <a:gd name="T6" fmla="*/ 48 w 104"/>
                  <a:gd name="T7" fmla="*/ 112 h 240"/>
                  <a:gd name="T8" fmla="*/ 0 w 104"/>
                  <a:gd name="T9" fmla="*/ 80 h 240"/>
                  <a:gd name="T10" fmla="*/ 8 w 104"/>
                  <a:gd name="T11" fmla="*/ 64 h 240"/>
                  <a:gd name="T12" fmla="*/ 8 w 104"/>
                  <a:gd name="T13" fmla="*/ 56 h 240"/>
                  <a:gd name="T14" fmla="*/ 0 w 104"/>
                  <a:gd name="T15" fmla="*/ 40 h 240"/>
                  <a:gd name="T16" fmla="*/ 16 w 104"/>
                  <a:gd name="T17" fmla="*/ 24 h 240"/>
                  <a:gd name="T18" fmla="*/ 24 w 104"/>
                  <a:gd name="T19" fmla="*/ 0 h 240"/>
                  <a:gd name="T20" fmla="*/ 96 w 104"/>
                  <a:gd name="T21" fmla="*/ 24 h 240"/>
                  <a:gd name="T22" fmla="*/ 96 w 104"/>
                  <a:gd name="T23" fmla="*/ 48 h 240"/>
                  <a:gd name="T24" fmla="*/ 88 w 104"/>
                  <a:gd name="T25" fmla="*/ 56 h 240"/>
                  <a:gd name="T26" fmla="*/ 88 w 104"/>
                  <a:gd name="T27" fmla="*/ 72 h 240"/>
                  <a:gd name="T28" fmla="*/ 80 w 104"/>
                  <a:gd name="T29" fmla="*/ 80 h 240"/>
                  <a:gd name="T30" fmla="*/ 96 w 104"/>
                  <a:gd name="T31" fmla="*/ 80 h 240"/>
                  <a:gd name="T32" fmla="*/ 96 w 104"/>
                  <a:gd name="T33" fmla="*/ 80 h 240"/>
                  <a:gd name="T34" fmla="*/ 96 w 104"/>
                  <a:gd name="T35" fmla="*/ 80 h 240"/>
                  <a:gd name="T36" fmla="*/ 104 w 104"/>
                  <a:gd name="T37" fmla="*/ 80 h 240"/>
                  <a:gd name="T38" fmla="*/ 104 w 104"/>
                  <a:gd name="T39" fmla="*/ 112 h 240"/>
                  <a:gd name="T40" fmla="*/ 104 w 104"/>
                  <a:gd name="T41" fmla="*/ 128 h 240"/>
                  <a:gd name="T42" fmla="*/ 104 w 104"/>
                  <a:gd name="T43" fmla="*/ 144 h 240"/>
                  <a:gd name="T44" fmla="*/ 104 w 104"/>
                  <a:gd name="T45" fmla="*/ 144 h 240"/>
                  <a:gd name="T46" fmla="*/ 104 w 104"/>
                  <a:gd name="T47" fmla="*/ 120 h 240"/>
                  <a:gd name="T48" fmla="*/ 96 w 104"/>
                  <a:gd name="T49" fmla="*/ 120 h 240"/>
                  <a:gd name="T50" fmla="*/ 96 w 104"/>
                  <a:gd name="T51" fmla="*/ 136 h 240"/>
                  <a:gd name="T52" fmla="*/ 96 w 104"/>
                  <a:gd name="T53" fmla="*/ 152 h 240"/>
                  <a:gd name="T54" fmla="*/ 96 w 104"/>
                  <a:gd name="T55" fmla="*/ 168 h 240"/>
                  <a:gd name="T56" fmla="*/ 88 w 104"/>
                  <a:gd name="T57" fmla="*/ 176 h 240"/>
                  <a:gd name="T58" fmla="*/ 88 w 104"/>
                  <a:gd name="T59" fmla="*/ 184 h 240"/>
                  <a:gd name="T60" fmla="*/ 80 w 104"/>
                  <a:gd name="T61" fmla="*/ 200 h 240"/>
                  <a:gd name="T62" fmla="*/ 80 w 104"/>
                  <a:gd name="T63" fmla="*/ 200 h 240"/>
                  <a:gd name="T64" fmla="*/ 72 w 104"/>
                  <a:gd name="T65" fmla="*/ 224 h 240"/>
                  <a:gd name="T66" fmla="*/ 64 w 104"/>
                  <a:gd name="T67" fmla="*/ 240 h 240"/>
                  <a:gd name="T68" fmla="*/ 56 w 104"/>
                  <a:gd name="T69" fmla="*/ 232 h 240"/>
                  <a:gd name="T70" fmla="*/ 56 w 104"/>
                  <a:gd name="T71" fmla="*/ 216 h 240"/>
                  <a:gd name="T72" fmla="*/ 48 w 104"/>
                  <a:gd name="T73" fmla="*/ 224 h 240"/>
                  <a:gd name="T74" fmla="*/ 40 w 104"/>
                  <a:gd name="T75" fmla="*/ 224 h 240"/>
                  <a:gd name="T76" fmla="*/ 32 w 104"/>
                  <a:gd name="T77" fmla="*/ 216 h 240"/>
                  <a:gd name="T78" fmla="*/ 24 w 104"/>
                  <a:gd name="T79" fmla="*/ 216 h 240"/>
                  <a:gd name="T80" fmla="*/ 8 w 104"/>
                  <a:gd name="T81" fmla="*/ 200 h 240"/>
                  <a:gd name="T82" fmla="*/ 8 w 104"/>
                  <a:gd name="T83" fmla="*/ 192 h 240"/>
                  <a:gd name="T84" fmla="*/ 0 w 104"/>
                  <a:gd name="T85" fmla="*/ 184 h 240"/>
                  <a:gd name="T86" fmla="*/ 8 w 104"/>
                  <a:gd name="T87" fmla="*/ 176 h 240"/>
                  <a:gd name="T88" fmla="*/ 8 w 104"/>
                  <a:gd name="T89" fmla="*/ 168 h 240"/>
                  <a:gd name="T90" fmla="*/ 8 w 104"/>
                  <a:gd name="T91" fmla="*/ 168 h 240"/>
                  <a:gd name="T92" fmla="*/ 8 w 104"/>
                  <a:gd name="T93" fmla="*/ 168 h 24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4"/>
                  <a:gd name="T142" fmla="*/ 0 h 240"/>
                  <a:gd name="T143" fmla="*/ 104 w 104"/>
                  <a:gd name="T144" fmla="*/ 240 h 24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4" h="240">
                    <a:moveTo>
                      <a:pt x="24" y="152"/>
                    </a:moveTo>
                    <a:lnTo>
                      <a:pt x="24" y="152"/>
                    </a:lnTo>
                    <a:lnTo>
                      <a:pt x="24" y="144"/>
                    </a:lnTo>
                    <a:lnTo>
                      <a:pt x="40" y="128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16" y="88"/>
                    </a:lnTo>
                    <a:lnTo>
                      <a:pt x="0" y="80"/>
                    </a:lnTo>
                    <a:lnTo>
                      <a:pt x="0" y="64"/>
                    </a:lnTo>
                    <a:lnTo>
                      <a:pt x="8" y="64"/>
                    </a:lnTo>
                    <a:lnTo>
                      <a:pt x="8" y="56"/>
                    </a:lnTo>
                    <a:lnTo>
                      <a:pt x="0" y="40"/>
                    </a:lnTo>
                    <a:lnTo>
                      <a:pt x="16" y="24"/>
                    </a:lnTo>
                    <a:lnTo>
                      <a:pt x="16" y="8"/>
                    </a:lnTo>
                    <a:lnTo>
                      <a:pt x="24" y="0"/>
                    </a:lnTo>
                    <a:lnTo>
                      <a:pt x="96" y="24"/>
                    </a:lnTo>
                    <a:lnTo>
                      <a:pt x="96" y="48"/>
                    </a:lnTo>
                    <a:lnTo>
                      <a:pt x="88" y="56"/>
                    </a:lnTo>
                    <a:lnTo>
                      <a:pt x="88" y="64"/>
                    </a:lnTo>
                    <a:lnTo>
                      <a:pt x="88" y="72"/>
                    </a:lnTo>
                    <a:lnTo>
                      <a:pt x="80" y="80"/>
                    </a:lnTo>
                    <a:lnTo>
                      <a:pt x="96" y="80"/>
                    </a:lnTo>
                    <a:lnTo>
                      <a:pt x="96" y="72"/>
                    </a:lnTo>
                    <a:lnTo>
                      <a:pt x="104" y="80"/>
                    </a:lnTo>
                    <a:lnTo>
                      <a:pt x="104" y="104"/>
                    </a:lnTo>
                    <a:lnTo>
                      <a:pt x="104" y="112"/>
                    </a:lnTo>
                    <a:lnTo>
                      <a:pt x="104" y="120"/>
                    </a:lnTo>
                    <a:lnTo>
                      <a:pt x="104" y="128"/>
                    </a:lnTo>
                    <a:lnTo>
                      <a:pt x="104" y="144"/>
                    </a:lnTo>
                    <a:lnTo>
                      <a:pt x="104" y="128"/>
                    </a:lnTo>
                    <a:lnTo>
                      <a:pt x="104" y="120"/>
                    </a:lnTo>
                    <a:lnTo>
                      <a:pt x="96" y="120"/>
                    </a:lnTo>
                    <a:lnTo>
                      <a:pt x="96" y="128"/>
                    </a:lnTo>
                    <a:lnTo>
                      <a:pt x="96" y="136"/>
                    </a:lnTo>
                    <a:lnTo>
                      <a:pt x="96" y="152"/>
                    </a:lnTo>
                    <a:lnTo>
                      <a:pt x="104" y="160"/>
                    </a:lnTo>
                    <a:lnTo>
                      <a:pt x="96" y="168"/>
                    </a:lnTo>
                    <a:lnTo>
                      <a:pt x="88" y="176"/>
                    </a:lnTo>
                    <a:lnTo>
                      <a:pt x="88" y="184"/>
                    </a:lnTo>
                    <a:lnTo>
                      <a:pt x="80" y="200"/>
                    </a:lnTo>
                    <a:lnTo>
                      <a:pt x="80" y="208"/>
                    </a:lnTo>
                    <a:lnTo>
                      <a:pt x="72" y="224"/>
                    </a:lnTo>
                    <a:lnTo>
                      <a:pt x="72" y="232"/>
                    </a:lnTo>
                    <a:lnTo>
                      <a:pt x="64" y="240"/>
                    </a:lnTo>
                    <a:lnTo>
                      <a:pt x="56" y="240"/>
                    </a:lnTo>
                    <a:lnTo>
                      <a:pt x="56" y="232"/>
                    </a:lnTo>
                    <a:lnTo>
                      <a:pt x="64" y="224"/>
                    </a:lnTo>
                    <a:lnTo>
                      <a:pt x="56" y="216"/>
                    </a:lnTo>
                    <a:lnTo>
                      <a:pt x="48" y="224"/>
                    </a:lnTo>
                    <a:lnTo>
                      <a:pt x="40" y="224"/>
                    </a:lnTo>
                    <a:lnTo>
                      <a:pt x="32" y="216"/>
                    </a:lnTo>
                    <a:lnTo>
                      <a:pt x="24" y="216"/>
                    </a:lnTo>
                    <a:lnTo>
                      <a:pt x="16" y="208"/>
                    </a:lnTo>
                    <a:lnTo>
                      <a:pt x="8" y="200"/>
                    </a:lnTo>
                    <a:lnTo>
                      <a:pt x="8" y="192"/>
                    </a:lnTo>
                    <a:lnTo>
                      <a:pt x="0" y="192"/>
                    </a:lnTo>
                    <a:lnTo>
                      <a:pt x="0" y="184"/>
                    </a:lnTo>
                    <a:lnTo>
                      <a:pt x="0" y="176"/>
                    </a:lnTo>
                    <a:lnTo>
                      <a:pt x="8" y="176"/>
                    </a:lnTo>
                    <a:lnTo>
                      <a:pt x="8" y="168"/>
                    </a:lnTo>
                    <a:lnTo>
                      <a:pt x="24" y="15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Freeform 148"/>
              <p:cNvSpPr>
                <a:spLocks/>
              </p:cNvSpPr>
              <p:nvPr/>
            </p:nvSpPr>
            <p:spPr bwMode="auto">
              <a:xfrm>
                <a:off x="6995661" y="2307312"/>
                <a:ext cx="137620" cy="232024"/>
              </a:xfrm>
              <a:custGeom>
                <a:avLst/>
                <a:gdLst>
                  <a:gd name="T0" fmla="*/ 16 w 80"/>
                  <a:gd name="T1" fmla="*/ 16 h 144"/>
                  <a:gd name="T2" fmla="*/ 16 w 80"/>
                  <a:gd name="T3" fmla="*/ 24 h 144"/>
                  <a:gd name="T4" fmla="*/ 16 w 80"/>
                  <a:gd name="T5" fmla="*/ 24 h 144"/>
                  <a:gd name="T6" fmla="*/ 16 w 80"/>
                  <a:gd name="T7" fmla="*/ 32 h 144"/>
                  <a:gd name="T8" fmla="*/ 16 w 80"/>
                  <a:gd name="T9" fmla="*/ 40 h 144"/>
                  <a:gd name="T10" fmla="*/ 24 w 80"/>
                  <a:gd name="T11" fmla="*/ 56 h 144"/>
                  <a:gd name="T12" fmla="*/ 40 w 80"/>
                  <a:gd name="T13" fmla="*/ 56 h 144"/>
                  <a:gd name="T14" fmla="*/ 40 w 80"/>
                  <a:gd name="T15" fmla="*/ 72 h 144"/>
                  <a:gd name="T16" fmla="*/ 40 w 80"/>
                  <a:gd name="T17" fmla="*/ 72 h 144"/>
                  <a:gd name="T18" fmla="*/ 40 w 80"/>
                  <a:gd name="T19" fmla="*/ 72 h 144"/>
                  <a:gd name="T20" fmla="*/ 40 w 80"/>
                  <a:gd name="T21" fmla="*/ 80 h 144"/>
                  <a:gd name="T22" fmla="*/ 48 w 80"/>
                  <a:gd name="T23" fmla="*/ 88 h 144"/>
                  <a:gd name="T24" fmla="*/ 48 w 80"/>
                  <a:gd name="T25" fmla="*/ 88 h 144"/>
                  <a:gd name="T26" fmla="*/ 48 w 80"/>
                  <a:gd name="T27" fmla="*/ 96 h 144"/>
                  <a:gd name="T28" fmla="*/ 56 w 80"/>
                  <a:gd name="T29" fmla="*/ 96 h 144"/>
                  <a:gd name="T30" fmla="*/ 64 w 80"/>
                  <a:gd name="T31" fmla="*/ 104 h 144"/>
                  <a:gd name="T32" fmla="*/ 72 w 80"/>
                  <a:gd name="T33" fmla="*/ 104 h 144"/>
                  <a:gd name="T34" fmla="*/ 72 w 80"/>
                  <a:gd name="T35" fmla="*/ 104 h 144"/>
                  <a:gd name="T36" fmla="*/ 72 w 80"/>
                  <a:gd name="T37" fmla="*/ 104 h 144"/>
                  <a:gd name="T38" fmla="*/ 72 w 80"/>
                  <a:gd name="T39" fmla="*/ 112 h 144"/>
                  <a:gd name="T40" fmla="*/ 72 w 80"/>
                  <a:gd name="T41" fmla="*/ 112 h 144"/>
                  <a:gd name="T42" fmla="*/ 64 w 80"/>
                  <a:gd name="T43" fmla="*/ 112 h 144"/>
                  <a:gd name="T44" fmla="*/ 64 w 80"/>
                  <a:gd name="T45" fmla="*/ 112 h 144"/>
                  <a:gd name="T46" fmla="*/ 64 w 80"/>
                  <a:gd name="T47" fmla="*/ 120 h 144"/>
                  <a:gd name="T48" fmla="*/ 64 w 80"/>
                  <a:gd name="T49" fmla="*/ 120 h 144"/>
                  <a:gd name="T50" fmla="*/ 64 w 80"/>
                  <a:gd name="T51" fmla="*/ 120 h 144"/>
                  <a:gd name="T52" fmla="*/ 64 w 80"/>
                  <a:gd name="T53" fmla="*/ 120 h 144"/>
                  <a:gd name="T54" fmla="*/ 64 w 80"/>
                  <a:gd name="T55" fmla="*/ 120 h 144"/>
                  <a:gd name="T56" fmla="*/ 64 w 80"/>
                  <a:gd name="T57" fmla="*/ 128 h 144"/>
                  <a:gd name="T58" fmla="*/ 64 w 80"/>
                  <a:gd name="T59" fmla="*/ 128 h 144"/>
                  <a:gd name="T60" fmla="*/ 72 w 80"/>
                  <a:gd name="T61" fmla="*/ 120 h 144"/>
                  <a:gd name="T62" fmla="*/ 72 w 80"/>
                  <a:gd name="T63" fmla="*/ 120 h 144"/>
                  <a:gd name="T64" fmla="*/ 72 w 80"/>
                  <a:gd name="T65" fmla="*/ 120 h 144"/>
                  <a:gd name="T66" fmla="*/ 80 w 80"/>
                  <a:gd name="T67" fmla="*/ 120 h 144"/>
                  <a:gd name="T68" fmla="*/ 80 w 80"/>
                  <a:gd name="T69" fmla="*/ 120 h 144"/>
                  <a:gd name="T70" fmla="*/ 80 w 80"/>
                  <a:gd name="T71" fmla="*/ 128 h 144"/>
                  <a:gd name="T72" fmla="*/ 80 w 80"/>
                  <a:gd name="T73" fmla="*/ 128 h 144"/>
                  <a:gd name="T74" fmla="*/ 80 w 80"/>
                  <a:gd name="T75" fmla="*/ 136 h 144"/>
                  <a:gd name="T76" fmla="*/ 80 w 80"/>
                  <a:gd name="T77" fmla="*/ 136 h 144"/>
                  <a:gd name="T78" fmla="*/ 32 w 80"/>
                  <a:gd name="T79" fmla="*/ 144 h 144"/>
                  <a:gd name="T80" fmla="*/ 32 w 80"/>
                  <a:gd name="T81" fmla="*/ 144 h 144"/>
                  <a:gd name="T82" fmla="*/ 0 w 80"/>
                  <a:gd name="T83" fmla="*/ 16 h 144"/>
                  <a:gd name="T84" fmla="*/ 0 w 80"/>
                  <a:gd name="T85" fmla="*/ 24 h 144"/>
                  <a:gd name="T86" fmla="*/ 0 w 80"/>
                  <a:gd name="T87" fmla="*/ 0 h 144"/>
                  <a:gd name="T88" fmla="*/ 16 w 80"/>
                  <a:gd name="T89" fmla="*/ 0 h 144"/>
                  <a:gd name="T90" fmla="*/ 24 w 80"/>
                  <a:gd name="T91" fmla="*/ 8 h 144"/>
                  <a:gd name="T92" fmla="*/ 24 w 80"/>
                  <a:gd name="T93" fmla="*/ 8 h 144"/>
                  <a:gd name="T94" fmla="*/ 16 w 80"/>
                  <a:gd name="T95" fmla="*/ 8 h 144"/>
                  <a:gd name="T96" fmla="*/ 16 w 80"/>
                  <a:gd name="T97" fmla="*/ 16 h 14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80"/>
                  <a:gd name="T148" fmla="*/ 0 h 144"/>
                  <a:gd name="T149" fmla="*/ 80 w 80"/>
                  <a:gd name="T150" fmla="*/ 144 h 144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80" h="144">
                    <a:moveTo>
                      <a:pt x="16" y="16"/>
                    </a:moveTo>
                    <a:lnTo>
                      <a:pt x="16" y="24"/>
                    </a:lnTo>
                    <a:lnTo>
                      <a:pt x="16" y="32"/>
                    </a:lnTo>
                    <a:lnTo>
                      <a:pt x="16" y="40"/>
                    </a:lnTo>
                    <a:lnTo>
                      <a:pt x="24" y="56"/>
                    </a:lnTo>
                    <a:lnTo>
                      <a:pt x="40" y="56"/>
                    </a:lnTo>
                    <a:lnTo>
                      <a:pt x="40" y="72"/>
                    </a:lnTo>
                    <a:lnTo>
                      <a:pt x="40" y="80"/>
                    </a:lnTo>
                    <a:lnTo>
                      <a:pt x="48" y="88"/>
                    </a:lnTo>
                    <a:lnTo>
                      <a:pt x="48" y="96"/>
                    </a:lnTo>
                    <a:lnTo>
                      <a:pt x="56" y="96"/>
                    </a:lnTo>
                    <a:lnTo>
                      <a:pt x="64" y="104"/>
                    </a:lnTo>
                    <a:lnTo>
                      <a:pt x="72" y="104"/>
                    </a:lnTo>
                    <a:lnTo>
                      <a:pt x="72" y="112"/>
                    </a:lnTo>
                    <a:lnTo>
                      <a:pt x="64" y="112"/>
                    </a:lnTo>
                    <a:lnTo>
                      <a:pt x="64" y="120"/>
                    </a:lnTo>
                    <a:lnTo>
                      <a:pt x="64" y="128"/>
                    </a:lnTo>
                    <a:lnTo>
                      <a:pt x="72" y="120"/>
                    </a:lnTo>
                    <a:lnTo>
                      <a:pt x="80" y="120"/>
                    </a:lnTo>
                    <a:lnTo>
                      <a:pt x="80" y="128"/>
                    </a:lnTo>
                    <a:lnTo>
                      <a:pt x="80" y="136"/>
                    </a:lnTo>
                    <a:lnTo>
                      <a:pt x="32" y="144"/>
                    </a:lnTo>
                    <a:lnTo>
                      <a:pt x="0" y="16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24" y="8"/>
                    </a:lnTo>
                    <a:lnTo>
                      <a:pt x="16" y="8"/>
                    </a:lnTo>
                    <a:lnTo>
                      <a:pt x="16" y="1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3" name="Freeform 149"/>
              <p:cNvSpPr>
                <a:spLocks/>
              </p:cNvSpPr>
              <p:nvPr/>
            </p:nvSpPr>
            <p:spPr bwMode="auto">
              <a:xfrm>
                <a:off x="5137050" y="2977604"/>
                <a:ext cx="1170505" cy="386707"/>
              </a:xfrm>
              <a:custGeom>
                <a:avLst/>
                <a:gdLst>
                  <a:gd name="T0" fmla="*/ 664 w 680"/>
                  <a:gd name="T1" fmla="*/ 0 h 240"/>
                  <a:gd name="T2" fmla="*/ 672 w 680"/>
                  <a:gd name="T3" fmla="*/ 0 h 240"/>
                  <a:gd name="T4" fmla="*/ 672 w 680"/>
                  <a:gd name="T5" fmla="*/ 16 h 240"/>
                  <a:gd name="T6" fmla="*/ 672 w 680"/>
                  <a:gd name="T7" fmla="*/ 32 h 240"/>
                  <a:gd name="T8" fmla="*/ 664 w 680"/>
                  <a:gd name="T9" fmla="*/ 32 h 240"/>
                  <a:gd name="T10" fmla="*/ 656 w 680"/>
                  <a:gd name="T11" fmla="*/ 56 h 240"/>
                  <a:gd name="T12" fmla="*/ 648 w 680"/>
                  <a:gd name="T13" fmla="*/ 56 h 240"/>
                  <a:gd name="T14" fmla="*/ 616 w 680"/>
                  <a:gd name="T15" fmla="*/ 80 h 240"/>
                  <a:gd name="T16" fmla="*/ 608 w 680"/>
                  <a:gd name="T17" fmla="*/ 72 h 240"/>
                  <a:gd name="T18" fmla="*/ 584 w 680"/>
                  <a:gd name="T19" fmla="*/ 96 h 240"/>
                  <a:gd name="T20" fmla="*/ 584 w 680"/>
                  <a:gd name="T21" fmla="*/ 104 h 240"/>
                  <a:gd name="T22" fmla="*/ 552 w 680"/>
                  <a:gd name="T23" fmla="*/ 120 h 240"/>
                  <a:gd name="T24" fmla="*/ 544 w 680"/>
                  <a:gd name="T25" fmla="*/ 128 h 240"/>
                  <a:gd name="T26" fmla="*/ 512 w 680"/>
                  <a:gd name="T27" fmla="*/ 144 h 240"/>
                  <a:gd name="T28" fmla="*/ 488 w 680"/>
                  <a:gd name="T29" fmla="*/ 168 h 240"/>
                  <a:gd name="T30" fmla="*/ 488 w 680"/>
                  <a:gd name="T31" fmla="*/ 200 h 240"/>
                  <a:gd name="T32" fmla="*/ 384 w 680"/>
                  <a:gd name="T33" fmla="*/ 208 h 240"/>
                  <a:gd name="T34" fmla="*/ 8 w 680"/>
                  <a:gd name="T35" fmla="*/ 240 h 240"/>
                  <a:gd name="T36" fmla="*/ 0 w 680"/>
                  <a:gd name="T37" fmla="*/ 240 h 240"/>
                  <a:gd name="T38" fmla="*/ 0 w 680"/>
                  <a:gd name="T39" fmla="*/ 240 h 240"/>
                  <a:gd name="T40" fmla="*/ 16 w 680"/>
                  <a:gd name="T41" fmla="*/ 232 h 240"/>
                  <a:gd name="T42" fmla="*/ 16 w 680"/>
                  <a:gd name="T43" fmla="*/ 216 h 240"/>
                  <a:gd name="T44" fmla="*/ 16 w 680"/>
                  <a:gd name="T45" fmla="*/ 208 h 240"/>
                  <a:gd name="T46" fmla="*/ 24 w 680"/>
                  <a:gd name="T47" fmla="*/ 184 h 240"/>
                  <a:gd name="T48" fmla="*/ 32 w 680"/>
                  <a:gd name="T49" fmla="*/ 168 h 240"/>
                  <a:gd name="T50" fmla="*/ 24 w 680"/>
                  <a:gd name="T51" fmla="*/ 168 h 240"/>
                  <a:gd name="T52" fmla="*/ 32 w 680"/>
                  <a:gd name="T53" fmla="*/ 160 h 240"/>
                  <a:gd name="T54" fmla="*/ 48 w 680"/>
                  <a:gd name="T55" fmla="*/ 144 h 240"/>
                  <a:gd name="T56" fmla="*/ 40 w 680"/>
                  <a:gd name="T57" fmla="*/ 136 h 240"/>
                  <a:gd name="T58" fmla="*/ 56 w 680"/>
                  <a:gd name="T59" fmla="*/ 120 h 240"/>
                  <a:gd name="T60" fmla="*/ 48 w 680"/>
                  <a:gd name="T61" fmla="*/ 120 h 240"/>
                  <a:gd name="T62" fmla="*/ 40 w 680"/>
                  <a:gd name="T63" fmla="*/ 112 h 240"/>
                  <a:gd name="T64" fmla="*/ 48 w 680"/>
                  <a:gd name="T65" fmla="*/ 112 h 240"/>
                  <a:gd name="T66" fmla="*/ 48 w 680"/>
                  <a:gd name="T67" fmla="*/ 104 h 240"/>
                  <a:gd name="T68" fmla="*/ 56 w 680"/>
                  <a:gd name="T69" fmla="*/ 80 h 240"/>
                  <a:gd name="T70" fmla="*/ 176 w 680"/>
                  <a:gd name="T71" fmla="*/ 72 h 240"/>
                  <a:gd name="T72" fmla="*/ 168 w 680"/>
                  <a:gd name="T73" fmla="*/ 56 h 240"/>
                  <a:gd name="T74" fmla="*/ 192 w 680"/>
                  <a:gd name="T75" fmla="*/ 56 h 240"/>
                  <a:gd name="T76" fmla="*/ 504 w 680"/>
                  <a:gd name="T77" fmla="*/ 32 h 240"/>
                  <a:gd name="T78" fmla="*/ 664 w 680"/>
                  <a:gd name="T79" fmla="*/ 0 h 2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80"/>
                  <a:gd name="T121" fmla="*/ 0 h 240"/>
                  <a:gd name="T122" fmla="*/ 680 w 680"/>
                  <a:gd name="T123" fmla="*/ 240 h 2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80" h="240">
                    <a:moveTo>
                      <a:pt x="664" y="0"/>
                    </a:moveTo>
                    <a:lnTo>
                      <a:pt x="664" y="0"/>
                    </a:lnTo>
                    <a:lnTo>
                      <a:pt x="672" y="0"/>
                    </a:lnTo>
                    <a:lnTo>
                      <a:pt x="672" y="8"/>
                    </a:lnTo>
                    <a:lnTo>
                      <a:pt x="672" y="16"/>
                    </a:lnTo>
                    <a:lnTo>
                      <a:pt x="680" y="24"/>
                    </a:lnTo>
                    <a:lnTo>
                      <a:pt x="672" y="32"/>
                    </a:lnTo>
                    <a:lnTo>
                      <a:pt x="664" y="32"/>
                    </a:lnTo>
                    <a:lnTo>
                      <a:pt x="656" y="48"/>
                    </a:lnTo>
                    <a:lnTo>
                      <a:pt x="656" y="56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16" y="80"/>
                    </a:lnTo>
                    <a:lnTo>
                      <a:pt x="608" y="72"/>
                    </a:lnTo>
                    <a:lnTo>
                      <a:pt x="600" y="72"/>
                    </a:lnTo>
                    <a:lnTo>
                      <a:pt x="584" y="96"/>
                    </a:lnTo>
                    <a:lnTo>
                      <a:pt x="584" y="104"/>
                    </a:lnTo>
                    <a:lnTo>
                      <a:pt x="568" y="104"/>
                    </a:lnTo>
                    <a:lnTo>
                      <a:pt x="552" y="120"/>
                    </a:lnTo>
                    <a:lnTo>
                      <a:pt x="544" y="128"/>
                    </a:lnTo>
                    <a:lnTo>
                      <a:pt x="520" y="128"/>
                    </a:lnTo>
                    <a:lnTo>
                      <a:pt x="512" y="144"/>
                    </a:lnTo>
                    <a:lnTo>
                      <a:pt x="504" y="168"/>
                    </a:lnTo>
                    <a:lnTo>
                      <a:pt x="488" y="168"/>
                    </a:lnTo>
                    <a:lnTo>
                      <a:pt x="488" y="200"/>
                    </a:lnTo>
                    <a:lnTo>
                      <a:pt x="384" y="208"/>
                    </a:lnTo>
                    <a:lnTo>
                      <a:pt x="176" y="224"/>
                    </a:lnTo>
                    <a:lnTo>
                      <a:pt x="8" y="240"/>
                    </a:lnTo>
                    <a:lnTo>
                      <a:pt x="0" y="240"/>
                    </a:lnTo>
                    <a:lnTo>
                      <a:pt x="8" y="232"/>
                    </a:lnTo>
                    <a:lnTo>
                      <a:pt x="16" y="232"/>
                    </a:lnTo>
                    <a:lnTo>
                      <a:pt x="16" y="224"/>
                    </a:lnTo>
                    <a:lnTo>
                      <a:pt x="16" y="216"/>
                    </a:lnTo>
                    <a:lnTo>
                      <a:pt x="16" y="208"/>
                    </a:lnTo>
                    <a:lnTo>
                      <a:pt x="16" y="200"/>
                    </a:lnTo>
                    <a:lnTo>
                      <a:pt x="24" y="184"/>
                    </a:lnTo>
                    <a:lnTo>
                      <a:pt x="32" y="176"/>
                    </a:lnTo>
                    <a:lnTo>
                      <a:pt x="32" y="168"/>
                    </a:lnTo>
                    <a:lnTo>
                      <a:pt x="24" y="168"/>
                    </a:lnTo>
                    <a:lnTo>
                      <a:pt x="32" y="168"/>
                    </a:lnTo>
                    <a:lnTo>
                      <a:pt x="32" y="160"/>
                    </a:lnTo>
                    <a:lnTo>
                      <a:pt x="48" y="152"/>
                    </a:lnTo>
                    <a:lnTo>
                      <a:pt x="48" y="144"/>
                    </a:lnTo>
                    <a:lnTo>
                      <a:pt x="40" y="136"/>
                    </a:lnTo>
                    <a:lnTo>
                      <a:pt x="48" y="120"/>
                    </a:lnTo>
                    <a:lnTo>
                      <a:pt x="56" y="120"/>
                    </a:lnTo>
                    <a:lnTo>
                      <a:pt x="48" y="120"/>
                    </a:lnTo>
                    <a:lnTo>
                      <a:pt x="48" y="112"/>
                    </a:lnTo>
                    <a:lnTo>
                      <a:pt x="40" y="112"/>
                    </a:lnTo>
                    <a:lnTo>
                      <a:pt x="48" y="112"/>
                    </a:lnTo>
                    <a:lnTo>
                      <a:pt x="48" y="104"/>
                    </a:lnTo>
                    <a:lnTo>
                      <a:pt x="56" y="80"/>
                    </a:lnTo>
                    <a:lnTo>
                      <a:pt x="176" y="72"/>
                    </a:lnTo>
                    <a:lnTo>
                      <a:pt x="168" y="56"/>
                    </a:lnTo>
                    <a:lnTo>
                      <a:pt x="176" y="56"/>
                    </a:lnTo>
                    <a:lnTo>
                      <a:pt x="192" y="56"/>
                    </a:lnTo>
                    <a:lnTo>
                      <a:pt x="200" y="56"/>
                    </a:lnTo>
                    <a:lnTo>
                      <a:pt x="504" y="32"/>
                    </a:lnTo>
                    <a:lnTo>
                      <a:pt x="656" y="8"/>
                    </a:lnTo>
                    <a:lnTo>
                      <a:pt x="664" y="0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Freeform 150"/>
              <p:cNvSpPr>
                <a:spLocks/>
              </p:cNvSpPr>
              <p:nvPr/>
            </p:nvSpPr>
            <p:spPr bwMode="auto">
              <a:xfrm>
                <a:off x="4971905" y="3338530"/>
                <a:ext cx="495436" cy="799195"/>
              </a:xfrm>
              <a:custGeom>
                <a:avLst/>
                <a:gdLst>
                  <a:gd name="T0" fmla="*/ 208 w 288"/>
                  <a:gd name="T1" fmla="*/ 480 h 496"/>
                  <a:gd name="T2" fmla="*/ 216 w 288"/>
                  <a:gd name="T3" fmla="*/ 488 h 496"/>
                  <a:gd name="T4" fmla="*/ 248 w 288"/>
                  <a:gd name="T5" fmla="*/ 480 h 496"/>
                  <a:gd name="T6" fmla="*/ 240 w 288"/>
                  <a:gd name="T7" fmla="*/ 472 h 496"/>
                  <a:gd name="T8" fmla="*/ 256 w 288"/>
                  <a:gd name="T9" fmla="*/ 480 h 496"/>
                  <a:gd name="T10" fmla="*/ 264 w 288"/>
                  <a:gd name="T11" fmla="*/ 480 h 496"/>
                  <a:gd name="T12" fmla="*/ 272 w 288"/>
                  <a:gd name="T13" fmla="*/ 472 h 496"/>
                  <a:gd name="T14" fmla="*/ 288 w 288"/>
                  <a:gd name="T15" fmla="*/ 472 h 496"/>
                  <a:gd name="T16" fmla="*/ 272 w 288"/>
                  <a:gd name="T17" fmla="*/ 0 h 496"/>
                  <a:gd name="T18" fmla="*/ 104 w 288"/>
                  <a:gd name="T19" fmla="*/ 16 h 496"/>
                  <a:gd name="T20" fmla="*/ 88 w 288"/>
                  <a:gd name="T21" fmla="*/ 40 h 496"/>
                  <a:gd name="T22" fmla="*/ 80 w 288"/>
                  <a:gd name="T23" fmla="*/ 48 h 496"/>
                  <a:gd name="T24" fmla="*/ 72 w 288"/>
                  <a:gd name="T25" fmla="*/ 80 h 496"/>
                  <a:gd name="T26" fmla="*/ 72 w 288"/>
                  <a:gd name="T27" fmla="*/ 80 h 496"/>
                  <a:gd name="T28" fmla="*/ 56 w 288"/>
                  <a:gd name="T29" fmla="*/ 104 h 496"/>
                  <a:gd name="T30" fmla="*/ 48 w 288"/>
                  <a:gd name="T31" fmla="*/ 112 h 496"/>
                  <a:gd name="T32" fmla="*/ 40 w 288"/>
                  <a:gd name="T33" fmla="*/ 120 h 496"/>
                  <a:gd name="T34" fmla="*/ 40 w 288"/>
                  <a:gd name="T35" fmla="*/ 136 h 496"/>
                  <a:gd name="T36" fmla="*/ 32 w 288"/>
                  <a:gd name="T37" fmla="*/ 144 h 496"/>
                  <a:gd name="T38" fmla="*/ 40 w 288"/>
                  <a:gd name="T39" fmla="*/ 152 h 496"/>
                  <a:gd name="T40" fmla="*/ 32 w 288"/>
                  <a:gd name="T41" fmla="*/ 160 h 496"/>
                  <a:gd name="T42" fmla="*/ 24 w 288"/>
                  <a:gd name="T43" fmla="*/ 168 h 496"/>
                  <a:gd name="T44" fmla="*/ 40 w 288"/>
                  <a:gd name="T45" fmla="*/ 200 h 496"/>
                  <a:gd name="T46" fmla="*/ 40 w 288"/>
                  <a:gd name="T47" fmla="*/ 208 h 496"/>
                  <a:gd name="T48" fmla="*/ 32 w 288"/>
                  <a:gd name="T49" fmla="*/ 224 h 496"/>
                  <a:gd name="T50" fmla="*/ 32 w 288"/>
                  <a:gd name="T51" fmla="*/ 232 h 496"/>
                  <a:gd name="T52" fmla="*/ 40 w 288"/>
                  <a:gd name="T53" fmla="*/ 232 h 496"/>
                  <a:gd name="T54" fmla="*/ 40 w 288"/>
                  <a:gd name="T55" fmla="*/ 248 h 496"/>
                  <a:gd name="T56" fmla="*/ 40 w 288"/>
                  <a:gd name="T57" fmla="*/ 256 h 496"/>
                  <a:gd name="T58" fmla="*/ 40 w 288"/>
                  <a:gd name="T59" fmla="*/ 264 h 496"/>
                  <a:gd name="T60" fmla="*/ 48 w 288"/>
                  <a:gd name="T61" fmla="*/ 272 h 496"/>
                  <a:gd name="T62" fmla="*/ 48 w 288"/>
                  <a:gd name="T63" fmla="*/ 280 h 496"/>
                  <a:gd name="T64" fmla="*/ 48 w 288"/>
                  <a:gd name="T65" fmla="*/ 280 h 496"/>
                  <a:gd name="T66" fmla="*/ 56 w 288"/>
                  <a:gd name="T67" fmla="*/ 288 h 496"/>
                  <a:gd name="T68" fmla="*/ 56 w 288"/>
                  <a:gd name="T69" fmla="*/ 304 h 496"/>
                  <a:gd name="T70" fmla="*/ 40 w 288"/>
                  <a:gd name="T71" fmla="*/ 312 h 496"/>
                  <a:gd name="T72" fmla="*/ 40 w 288"/>
                  <a:gd name="T73" fmla="*/ 320 h 496"/>
                  <a:gd name="T74" fmla="*/ 40 w 288"/>
                  <a:gd name="T75" fmla="*/ 344 h 496"/>
                  <a:gd name="T76" fmla="*/ 24 w 288"/>
                  <a:gd name="T77" fmla="*/ 360 h 496"/>
                  <a:gd name="T78" fmla="*/ 16 w 288"/>
                  <a:gd name="T79" fmla="*/ 368 h 496"/>
                  <a:gd name="T80" fmla="*/ 24 w 288"/>
                  <a:gd name="T81" fmla="*/ 368 h 496"/>
                  <a:gd name="T82" fmla="*/ 16 w 288"/>
                  <a:gd name="T83" fmla="*/ 384 h 496"/>
                  <a:gd name="T84" fmla="*/ 16 w 288"/>
                  <a:gd name="T85" fmla="*/ 392 h 496"/>
                  <a:gd name="T86" fmla="*/ 16 w 288"/>
                  <a:gd name="T87" fmla="*/ 400 h 496"/>
                  <a:gd name="T88" fmla="*/ 8 w 288"/>
                  <a:gd name="T89" fmla="*/ 416 h 496"/>
                  <a:gd name="T90" fmla="*/ 8 w 288"/>
                  <a:gd name="T91" fmla="*/ 424 h 496"/>
                  <a:gd name="T92" fmla="*/ 168 w 288"/>
                  <a:gd name="T93" fmla="*/ 416 h 496"/>
                  <a:gd name="T94" fmla="*/ 160 w 288"/>
                  <a:gd name="T95" fmla="*/ 448 h 496"/>
                  <a:gd name="T96" fmla="*/ 184 w 288"/>
                  <a:gd name="T97" fmla="*/ 488 h 496"/>
                  <a:gd name="T98" fmla="*/ 200 w 288"/>
                  <a:gd name="T99" fmla="*/ 496 h 49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88"/>
                  <a:gd name="T151" fmla="*/ 0 h 496"/>
                  <a:gd name="T152" fmla="*/ 288 w 288"/>
                  <a:gd name="T153" fmla="*/ 496 h 49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88" h="496">
                    <a:moveTo>
                      <a:pt x="208" y="488"/>
                    </a:moveTo>
                    <a:lnTo>
                      <a:pt x="208" y="488"/>
                    </a:lnTo>
                    <a:lnTo>
                      <a:pt x="208" y="480"/>
                    </a:lnTo>
                    <a:lnTo>
                      <a:pt x="216" y="488"/>
                    </a:lnTo>
                    <a:lnTo>
                      <a:pt x="240" y="480"/>
                    </a:lnTo>
                    <a:lnTo>
                      <a:pt x="248" y="480"/>
                    </a:lnTo>
                    <a:lnTo>
                      <a:pt x="248" y="472"/>
                    </a:lnTo>
                    <a:lnTo>
                      <a:pt x="240" y="472"/>
                    </a:lnTo>
                    <a:lnTo>
                      <a:pt x="248" y="472"/>
                    </a:lnTo>
                    <a:lnTo>
                      <a:pt x="256" y="472"/>
                    </a:lnTo>
                    <a:lnTo>
                      <a:pt x="256" y="480"/>
                    </a:lnTo>
                    <a:lnTo>
                      <a:pt x="264" y="480"/>
                    </a:lnTo>
                    <a:lnTo>
                      <a:pt x="272" y="472"/>
                    </a:lnTo>
                    <a:lnTo>
                      <a:pt x="280" y="480"/>
                    </a:lnTo>
                    <a:lnTo>
                      <a:pt x="288" y="480"/>
                    </a:lnTo>
                    <a:lnTo>
                      <a:pt x="288" y="472"/>
                    </a:lnTo>
                    <a:lnTo>
                      <a:pt x="272" y="320"/>
                    </a:lnTo>
                    <a:lnTo>
                      <a:pt x="272" y="0"/>
                    </a:lnTo>
                    <a:lnTo>
                      <a:pt x="104" y="16"/>
                    </a:lnTo>
                    <a:lnTo>
                      <a:pt x="104" y="24"/>
                    </a:lnTo>
                    <a:lnTo>
                      <a:pt x="96" y="32"/>
                    </a:lnTo>
                    <a:lnTo>
                      <a:pt x="88" y="40"/>
                    </a:lnTo>
                    <a:lnTo>
                      <a:pt x="80" y="48"/>
                    </a:lnTo>
                    <a:lnTo>
                      <a:pt x="80" y="72"/>
                    </a:lnTo>
                    <a:lnTo>
                      <a:pt x="72" y="80"/>
                    </a:lnTo>
                    <a:lnTo>
                      <a:pt x="56" y="96"/>
                    </a:lnTo>
                    <a:lnTo>
                      <a:pt x="56" y="104"/>
                    </a:lnTo>
                    <a:lnTo>
                      <a:pt x="48" y="112"/>
                    </a:lnTo>
                    <a:lnTo>
                      <a:pt x="48" y="120"/>
                    </a:lnTo>
                    <a:lnTo>
                      <a:pt x="40" y="120"/>
                    </a:lnTo>
                    <a:lnTo>
                      <a:pt x="40" y="128"/>
                    </a:lnTo>
                    <a:lnTo>
                      <a:pt x="40" y="136"/>
                    </a:lnTo>
                    <a:lnTo>
                      <a:pt x="40" y="144"/>
                    </a:lnTo>
                    <a:lnTo>
                      <a:pt x="32" y="144"/>
                    </a:lnTo>
                    <a:lnTo>
                      <a:pt x="40" y="152"/>
                    </a:lnTo>
                    <a:lnTo>
                      <a:pt x="32" y="152"/>
                    </a:lnTo>
                    <a:lnTo>
                      <a:pt x="32" y="160"/>
                    </a:lnTo>
                    <a:lnTo>
                      <a:pt x="24" y="168"/>
                    </a:lnTo>
                    <a:lnTo>
                      <a:pt x="32" y="176"/>
                    </a:lnTo>
                    <a:lnTo>
                      <a:pt x="32" y="184"/>
                    </a:lnTo>
                    <a:lnTo>
                      <a:pt x="40" y="200"/>
                    </a:lnTo>
                    <a:lnTo>
                      <a:pt x="40" y="208"/>
                    </a:lnTo>
                    <a:lnTo>
                      <a:pt x="32" y="224"/>
                    </a:lnTo>
                    <a:lnTo>
                      <a:pt x="32" y="232"/>
                    </a:lnTo>
                    <a:lnTo>
                      <a:pt x="40" y="232"/>
                    </a:lnTo>
                    <a:lnTo>
                      <a:pt x="40" y="240"/>
                    </a:lnTo>
                    <a:lnTo>
                      <a:pt x="40" y="248"/>
                    </a:lnTo>
                    <a:lnTo>
                      <a:pt x="48" y="248"/>
                    </a:lnTo>
                    <a:lnTo>
                      <a:pt x="40" y="256"/>
                    </a:lnTo>
                    <a:lnTo>
                      <a:pt x="40" y="264"/>
                    </a:lnTo>
                    <a:lnTo>
                      <a:pt x="48" y="264"/>
                    </a:lnTo>
                    <a:lnTo>
                      <a:pt x="48" y="272"/>
                    </a:lnTo>
                    <a:lnTo>
                      <a:pt x="48" y="280"/>
                    </a:lnTo>
                    <a:lnTo>
                      <a:pt x="48" y="288"/>
                    </a:lnTo>
                    <a:lnTo>
                      <a:pt x="56" y="288"/>
                    </a:lnTo>
                    <a:lnTo>
                      <a:pt x="56" y="296"/>
                    </a:lnTo>
                    <a:lnTo>
                      <a:pt x="56" y="304"/>
                    </a:lnTo>
                    <a:lnTo>
                      <a:pt x="48" y="304"/>
                    </a:lnTo>
                    <a:lnTo>
                      <a:pt x="40" y="304"/>
                    </a:lnTo>
                    <a:lnTo>
                      <a:pt x="40" y="312"/>
                    </a:lnTo>
                    <a:lnTo>
                      <a:pt x="48" y="312"/>
                    </a:lnTo>
                    <a:lnTo>
                      <a:pt x="40" y="320"/>
                    </a:lnTo>
                    <a:lnTo>
                      <a:pt x="40" y="328"/>
                    </a:lnTo>
                    <a:lnTo>
                      <a:pt x="40" y="344"/>
                    </a:lnTo>
                    <a:lnTo>
                      <a:pt x="32" y="336"/>
                    </a:lnTo>
                    <a:lnTo>
                      <a:pt x="24" y="360"/>
                    </a:lnTo>
                    <a:lnTo>
                      <a:pt x="16" y="368"/>
                    </a:lnTo>
                    <a:lnTo>
                      <a:pt x="24" y="368"/>
                    </a:lnTo>
                    <a:lnTo>
                      <a:pt x="16" y="376"/>
                    </a:lnTo>
                    <a:lnTo>
                      <a:pt x="16" y="384"/>
                    </a:lnTo>
                    <a:lnTo>
                      <a:pt x="8" y="392"/>
                    </a:lnTo>
                    <a:lnTo>
                      <a:pt x="16" y="392"/>
                    </a:lnTo>
                    <a:lnTo>
                      <a:pt x="16" y="400"/>
                    </a:lnTo>
                    <a:lnTo>
                      <a:pt x="0" y="408"/>
                    </a:lnTo>
                    <a:lnTo>
                      <a:pt x="0" y="416"/>
                    </a:lnTo>
                    <a:lnTo>
                      <a:pt x="8" y="416"/>
                    </a:lnTo>
                    <a:lnTo>
                      <a:pt x="8" y="424"/>
                    </a:lnTo>
                    <a:lnTo>
                      <a:pt x="8" y="432"/>
                    </a:lnTo>
                    <a:lnTo>
                      <a:pt x="168" y="416"/>
                    </a:lnTo>
                    <a:lnTo>
                      <a:pt x="168" y="440"/>
                    </a:lnTo>
                    <a:lnTo>
                      <a:pt x="160" y="448"/>
                    </a:lnTo>
                    <a:lnTo>
                      <a:pt x="160" y="464"/>
                    </a:lnTo>
                    <a:lnTo>
                      <a:pt x="168" y="464"/>
                    </a:lnTo>
                    <a:lnTo>
                      <a:pt x="184" y="488"/>
                    </a:lnTo>
                    <a:lnTo>
                      <a:pt x="184" y="496"/>
                    </a:lnTo>
                    <a:lnTo>
                      <a:pt x="200" y="496"/>
                    </a:lnTo>
                    <a:lnTo>
                      <a:pt x="208" y="48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" name="Freeform 151"/>
              <p:cNvSpPr>
                <a:spLocks/>
              </p:cNvSpPr>
              <p:nvPr/>
            </p:nvSpPr>
            <p:spPr bwMode="auto">
              <a:xfrm>
                <a:off x="5439818" y="3312750"/>
                <a:ext cx="522961" cy="811406"/>
              </a:xfrm>
              <a:custGeom>
                <a:avLst/>
                <a:gdLst>
                  <a:gd name="T0" fmla="*/ 40 w 304"/>
                  <a:gd name="T1" fmla="*/ 496 h 504"/>
                  <a:gd name="T2" fmla="*/ 40 w 304"/>
                  <a:gd name="T3" fmla="*/ 496 h 504"/>
                  <a:gd name="T4" fmla="*/ 48 w 304"/>
                  <a:gd name="T5" fmla="*/ 488 h 504"/>
                  <a:gd name="T6" fmla="*/ 48 w 304"/>
                  <a:gd name="T7" fmla="*/ 488 h 504"/>
                  <a:gd name="T8" fmla="*/ 40 w 304"/>
                  <a:gd name="T9" fmla="*/ 480 h 504"/>
                  <a:gd name="T10" fmla="*/ 40 w 304"/>
                  <a:gd name="T11" fmla="*/ 480 h 504"/>
                  <a:gd name="T12" fmla="*/ 48 w 304"/>
                  <a:gd name="T13" fmla="*/ 448 h 504"/>
                  <a:gd name="T14" fmla="*/ 48 w 304"/>
                  <a:gd name="T15" fmla="*/ 448 h 504"/>
                  <a:gd name="T16" fmla="*/ 56 w 304"/>
                  <a:gd name="T17" fmla="*/ 448 h 504"/>
                  <a:gd name="T18" fmla="*/ 56 w 304"/>
                  <a:gd name="T19" fmla="*/ 448 h 504"/>
                  <a:gd name="T20" fmla="*/ 56 w 304"/>
                  <a:gd name="T21" fmla="*/ 480 h 504"/>
                  <a:gd name="T22" fmla="*/ 56 w 304"/>
                  <a:gd name="T23" fmla="*/ 480 h 504"/>
                  <a:gd name="T24" fmla="*/ 72 w 304"/>
                  <a:gd name="T25" fmla="*/ 496 h 504"/>
                  <a:gd name="T26" fmla="*/ 72 w 304"/>
                  <a:gd name="T27" fmla="*/ 496 h 504"/>
                  <a:gd name="T28" fmla="*/ 56 w 304"/>
                  <a:gd name="T29" fmla="*/ 504 h 504"/>
                  <a:gd name="T30" fmla="*/ 56 w 304"/>
                  <a:gd name="T31" fmla="*/ 504 h 504"/>
                  <a:gd name="T32" fmla="*/ 64 w 304"/>
                  <a:gd name="T33" fmla="*/ 504 h 504"/>
                  <a:gd name="T34" fmla="*/ 80 w 304"/>
                  <a:gd name="T35" fmla="*/ 496 h 504"/>
                  <a:gd name="T36" fmla="*/ 88 w 304"/>
                  <a:gd name="T37" fmla="*/ 496 h 504"/>
                  <a:gd name="T38" fmla="*/ 88 w 304"/>
                  <a:gd name="T39" fmla="*/ 496 h 504"/>
                  <a:gd name="T40" fmla="*/ 88 w 304"/>
                  <a:gd name="T41" fmla="*/ 488 h 504"/>
                  <a:gd name="T42" fmla="*/ 88 w 304"/>
                  <a:gd name="T43" fmla="*/ 488 h 504"/>
                  <a:gd name="T44" fmla="*/ 96 w 304"/>
                  <a:gd name="T45" fmla="*/ 480 h 504"/>
                  <a:gd name="T46" fmla="*/ 96 w 304"/>
                  <a:gd name="T47" fmla="*/ 480 h 504"/>
                  <a:gd name="T48" fmla="*/ 104 w 304"/>
                  <a:gd name="T49" fmla="*/ 472 h 504"/>
                  <a:gd name="T50" fmla="*/ 96 w 304"/>
                  <a:gd name="T51" fmla="*/ 464 h 504"/>
                  <a:gd name="T52" fmla="*/ 96 w 304"/>
                  <a:gd name="T53" fmla="*/ 464 h 504"/>
                  <a:gd name="T54" fmla="*/ 104 w 304"/>
                  <a:gd name="T55" fmla="*/ 464 h 504"/>
                  <a:gd name="T56" fmla="*/ 104 w 304"/>
                  <a:gd name="T57" fmla="*/ 448 h 504"/>
                  <a:gd name="T58" fmla="*/ 88 w 304"/>
                  <a:gd name="T59" fmla="*/ 440 h 504"/>
                  <a:gd name="T60" fmla="*/ 80 w 304"/>
                  <a:gd name="T61" fmla="*/ 440 h 504"/>
                  <a:gd name="T62" fmla="*/ 80 w 304"/>
                  <a:gd name="T63" fmla="*/ 440 h 504"/>
                  <a:gd name="T64" fmla="*/ 80 w 304"/>
                  <a:gd name="T65" fmla="*/ 424 h 504"/>
                  <a:gd name="T66" fmla="*/ 80 w 304"/>
                  <a:gd name="T67" fmla="*/ 424 h 504"/>
                  <a:gd name="T68" fmla="*/ 304 w 304"/>
                  <a:gd name="T69" fmla="*/ 400 h 504"/>
                  <a:gd name="T70" fmla="*/ 304 w 304"/>
                  <a:gd name="T71" fmla="*/ 400 h 504"/>
                  <a:gd name="T72" fmla="*/ 288 w 304"/>
                  <a:gd name="T73" fmla="*/ 368 h 504"/>
                  <a:gd name="T74" fmla="*/ 288 w 304"/>
                  <a:gd name="T75" fmla="*/ 368 h 504"/>
                  <a:gd name="T76" fmla="*/ 288 w 304"/>
                  <a:gd name="T77" fmla="*/ 360 h 504"/>
                  <a:gd name="T78" fmla="*/ 288 w 304"/>
                  <a:gd name="T79" fmla="*/ 344 h 504"/>
                  <a:gd name="T80" fmla="*/ 280 w 304"/>
                  <a:gd name="T81" fmla="*/ 336 h 504"/>
                  <a:gd name="T82" fmla="*/ 280 w 304"/>
                  <a:gd name="T83" fmla="*/ 312 h 504"/>
                  <a:gd name="T84" fmla="*/ 280 w 304"/>
                  <a:gd name="T85" fmla="*/ 304 h 504"/>
                  <a:gd name="T86" fmla="*/ 280 w 304"/>
                  <a:gd name="T87" fmla="*/ 280 h 504"/>
                  <a:gd name="T88" fmla="*/ 296 w 304"/>
                  <a:gd name="T89" fmla="*/ 272 h 504"/>
                  <a:gd name="T90" fmla="*/ 288 w 304"/>
                  <a:gd name="T91" fmla="*/ 264 h 504"/>
                  <a:gd name="T92" fmla="*/ 288 w 304"/>
                  <a:gd name="T93" fmla="*/ 248 h 504"/>
                  <a:gd name="T94" fmla="*/ 280 w 304"/>
                  <a:gd name="T95" fmla="*/ 240 h 504"/>
                  <a:gd name="T96" fmla="*/ 280 w 304"/>
                  <a:gd name="T97" fmla="*/ 240 h 504"/>
                  <a:gd name="T98" fmla="*/ 264 w 304"/>
                  <a:gd name="T99" fmla="*/ 208 h 504"/>
                  <a:gd name="T100" fmla="*/ 208 w 304"/>
                  <a:gd name="T101" fmla="*/ 0 h 504"/>
                  <a:gd name="T102" fmla="*/ 208 w 304"/>
                  <a:gd name="T103" fmla="*/ 0 h 504"/>
                  <a:gd name="T104" fmla="*/ 0 w 304"/>
                  <a:gd name="T105" fmla="*/ 16 h 504"/>
                  <a:gd name="T106" fmla="*/ 0 w 304"/>
                  <a:gd name="T107" fmla="*/ 16 h 504"/>
                  <a:gd name="T108" fmla="*/ 0 w 304"/>
                  <a:gd name="T109" fmla="*/ 336 h 504"/>
                  <a:gd name="T110" fmla="*/ 0 w 304"/>
                  <a:gd name="T111" fmla="*/ 336 h 504"/>
                  <a:gd name="T112" fmla="*/ 16 w 304"/>
                  <a:gd name="T113" fmla="*/ 488 h 504"/>
                  <a:gd name="T114" fmla="*/ 16 w 304"/>
                  <a:gd name="T115" fmla="*/ 488 h 504"/>
                  <a:gd name="T116" fmla="*/ 32 w 304"/>
                  <a:gd name="T117" fmla="*/ 488 h 504"/>
                  <a:gd name="T118" fmla="*/ 32 w 304"/>
                  <a:gd name="T119" fmla="*/ 488 h 504"/>
                  <a:gd name="T120" fmla="*/ 40 w 304"/>
                  <a:gd name="T121" fmla="*/ 496 h 50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304"/>
                  <a:gd name="T184" fmla="*/ 0 h 504"/>
                  <a:gd name="T185" fmla="*/ 304 w 304"/>
                  <a:gd name="T186" fmla="*/ 504 h 504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304" h="504">
                    <a:moveTo>
                      <a:pt x="40" y="496"/>
                    </a:moveTo>
                    <a:lnTo>
                      <a:pt x="40" y="496"/>
                    </a:lnTo>
                    <a:lnTo>
                      <a:pt x="48" y="488"/>
                    </a:lnTo>
                    <a:lnTo>
                      <a:pt x="40" y="480"/>
                    </a:lnTo>
                    <a:lnTo>
                      <a:pt x="48" y="448"/>
                    </a:lnTo>
                    <a:lnTo>
                      <a:pt x="56" y="448"/>
                    </a:lnTo>
                    <a:lnTo>
                      <a:pt x="56" y="480"/>
                    </a:lnTo>
                    <a:lnTo>
                      <a:pt x="72" y="496"/>
                    </a:lnTo>
                    <a:lnTo>
                      <a:pt x="56" y="504"/>
                    </a:lnTo>
                    <a:lnTo>
                      <a:pt x="64" y="504"/>
                    </a:lnTo>
                    <a:lnTo>
                      <a:pt x="80" y="496"/>
                    </a:lnTo>
                    <a:lnTo>
                      <a:pt x="88" y="496"/>
                    </a:lnTo>
                    <a:lnTo>
                      <a:pt x="88" y="488"/>
                    </a:lnTo>
                    <a:lnTo>
                      <a:pt x="96" y="480"/>
                    </a:lnTo>
                    <a:lnTo>
                      <a:pt x="104" y="472"/>
                    </a:lnTo>
                    <a:lnTo>
                      <a:pt x="96" y="464"/>
                    </a:lnTo>
                    <a:lnTo>
                      <a:pt x="104" y="464"/>
                    </a:lnTo>
                    <a:lnTo>
                      <a:pt x="104" y="448"/>
                    </a:lnTo>
                    <a:lnTo>
                      <a:pt x="88" y="440"/>
                    </a:lnTo>
                    <a:lnTo>
                      <a:pt x="80" y="440"/>
                    </a:lnTo>
                    <a:lnTo>
                      <a:pt x="80" y="424"/>
                    </a:lnTo>
                    <a:lnTo>
                      <a:pt x="304" y="400"/>
                    </a:lnTo>
                    <a:lnTo>
                      <a:pt x="288" y="368"/>
                    </a:lnTo>
                    <a:lnTo>
                      <a:pt x="288" y="360"/>
                    </a:lnTo>
                    <a:lnTo>
                      <a:pt x="288" y="344"/>
                    </a:lnTo>
                    <a:lnTo>
                      <a:pt x="280" y="336"/>
                    </a:lnTo>
                    <a:lnTo>
                      <a:pt x="280" y="312"/>
                    </a:lnTo>
                    <a:lnTo>
                      <a:pt x="280" y="304"/>
                    </a:lnTo>
                    <a:lnTo>
                      <a:pt x="280" y="280"/>
                    </a:lnTo>
                    <a:lnTo>
                      <a:pt x="296" y="272"/>
                    </a:lnTo>
                    <a:lnTo>
                      <a:pt x="288" y="264"/>
                    </a:lnTo>
                    <a:lnTo>
                      <a:pt x="288" y="248"/>
                    </a:lnTo>
                    <a:lnTo>
                      <a:pt x="280" y="240"/>
                    </a:lnTo>
                    <a:lnTo>
                      <a:pt x="264" y="208"/>
                    </a:lnTo>
                    <a:lnTo>
                      <a:pt x="208" y="0"/>
                    </a:lnTo>
                    <a:lnTo>
                      <a:pt x="0" y="16"/>
                    </a:lnTo>
                    <a:lnTo>
                      <a:pt x="0" y="336"/>
                    </a:lnTo>
                    <a:lnTo>
                      <a:pt x="16" y="488"/>
                    </a:lnTo>
                    <a:lnTo>
                      <a:pt x="32" y="488"/>
                    </a:lnTo>
                    <a:lnTo>
                      <a:pt x="40" y="49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Freeform 157"/>
              <p:cNvSpPr>
                <a:spLocks/>
              </p:cNvSpPr>
              <p:nvPr/>
            </p:nvSpPr>
            <p:spPr bwMode="auto">
              <a:xfrm>
                <a:off x="6114885" y="3209628"/>
                <a:ext cx="701143" cy="489828"/>
              </a:xfrm>
              <a:custGeom>
                <a:avLst/>
                <a:gdLst>
                  <a:gd name="T0" fmla="*/ 224 w 408"/>
                  <a:gd name="T1" fmla="*/ 280 h 304"/>
                  <a:gd name="T2" fmla="*/ 192 w 408"/>
                  <a:gd name="T3" fmla="*/ 248 h 304"/>
                  <a:gd name="T4" fmla="*/ 192 w 408"/>
                  <a:gd name="T5" fmla="*/ 224 h 304"/>
                  <a:gd name="T6" fmla="*/ 160 w 408"/>
                  <a:gd name="T7" fmla="*/ 208 h 304"/>
                  <a:gd name="T8" fmla="*/ 152 w 408"/>
                  <a:gd name="T9" fmla="*/ 200 h 304"/>
                  <a:gd name="T10" fmla="*/ 136 w 408"/>
                  <a:gd name="T11" fmla="*/ 176 h 304"/>
                  <a:gd name="T12" fmla="*/ 120 w 408"/>
                  <a:gd name="T13" fmla="*/ 168 h 304"/>
                  <a:gd name="T14" fmla="*/ 112 w 408"/>
                  <a:gd name="T15" fmla="*/ 160 h 304"/>
                  <a:gd name="T16" fmla="*/ 96 w 408"/>
                  <a:gd name="T17" fmla="*/ 144 h 304"/>
                  <a:gd name="T18" fmla="*/ 80 w 408"/>
                  <a:gd name="T19" fmla="*/ 144 h 304"/>
                  <a:gd name="T20" fmla="*/ 64 w 408"/>
                  <a:gd name="T21" fmla="*/ 120 h 304"/>
                  <a:gd name="T22" fmla="*/ 48 w 408"/>
                  <a:gd name="T23" fmla="*/ 88 h 304"/>
                  <a:gd name="T24" fmla="*/ 40 w 408"/>
                  <a:gd name="T25" fmla="*/ 88 h 304"/>
                  <a:gd name="T26" fmla="*/ 24 w 408"/>
                  <a:gd name="T27" fmla="*/ 80 h 304"/>
                  <a:gd name="T28" fmla="*/ 16 w 408"/>
                  <a:gd name="T29" fmla="*/ 80 h 304"/>
                  <a:gd name="T30" fmla="*/ 0 w 408"/>
                  <a:gd name="T31" fmla="*/ 56 h 304"/>
                  <a:gd name="T32" fmla="*/ 16 w 408"/>
                  <a:gd name="T33" fmla="*/ 40 h 304"/>
                  <a:gd name="T34" fmla="*/ 32 w 408"/>
                  <a:gd name="T35" fmla="*/ 32 h 304"/>
                  <a:gd name="T36" fmla="*/ 96 w 408"/>
                  <a:gd name="T37" fmla="*/ 8 h 304"/>
                  <a:gd name="T38" fmla="*/ 176 w 408"/>
                  <a:gd name="T39" fmla="*/ 0 h 304"/>
                  <a:gd name="T40" fmla="*/ 200 w 408"/>
                  <a:gd name="T41" fmla="*/ 8 h 304"/>
                  <a:gd name="T42" fmla="*/ 208 w 408"/>
                  <a:gd name="T43" fmla="*/ 24 h 304"/>
                  <a:gd name="T44" fmla="*/ 296 w 408"/>
                  <a:gd name="T45" fmla="*/ 16 h 304"/>
                  <a:gd name="T46" fmla="*/ 408 w 408"/>
                  <a:gd name="T47" fmla="*/ 88 h 304"/>
                  <a:gd name="T48" fmla="*/ 400 w 408"/>
                  <a:gd name="T49" fmla="*/ 96 h 304"/>
                  <a:gd name="T50" fmla="*/ 360 w 408"/>
                  <a:gd name="T51" fmla="*/ 152 h 304"/>
                  <a:gd name="T52" fmla="*/ 360 w 408"/>
                  <a:gd name="T53" fmla="*/ 152 h 304"/>
                  <a:gd name="T54" fmla="*/ 352 w 408"/>
                  <a:gd name="T55" fmla="*/ 152 h 304"/>
                  <a:gd name="T56" fmla="*/ 368 w 408"/>
                  <a:gd name="T57" fmla="*/ 168 h 304"/>
                  <a:gd name="T58" fmla="*/ 352 w 408"/>
                  <a:gd name="T59" fmla="*/ 184 h 304"/>
                  <a:gd name="T60" fmla="*/ 328 w 408"/>
                  <a:gd name="T61" fmla="*/ 208 h 304"/>
                  <a:gd name="T62" fmla="*/ 320 w 408"/>
                  <a:gd name="T63" fmla="*/ 216 h 304"/>
                  <a:gd name="T64" fmla="*/ 312 w 408"/>
                  <a:gd name="T65" fmla="*/ 216 h 304"/>
                  <a:gd name="T66" fmla="*/ 312 w 408"/>
                  <a:gd name="T67" fmla="*/ 224 h 304"/>
                  <a:gd name="T68" fmla="*/ 320 w 408"/>
                  <a:gd name="T69" fmla="*/ 224 h 304"/>
                  <a:gd name="T70" fmla="*/ 296 w 408"/>
                  <a:gd name="T71" fmla="*/ 240 h 304"/>
                  <a:gd name="T72" fmla="*/ 296 w 408"/>
                  <a:gd name="T73" fmla="*/ 232 h 304"/>
                  <a:gd name="T74" fmla="*/ 288 w 408"/>
                  <a:gd name="T75" fmla="*/ 240 h 304"/>
                  <a:gd name="T76" fmla="*/ 296 w 408"/>
                  <a:gd name="T77" fmla="*/ 248 h 304"/>
                  <a:gd name="T78" fmla="*/ 288 w 408"/>
                  <a:gd name="T79" fmla="*/ 256 h 304"/>
                  <a:gd name="T80" fmla="*/ 280 w 408"/>
                  <a:gd name="T81" fmla="*/ 256 h 304"/>
                  <a:gd name="T82" fmla="*/ 256 w 408"/>
                  <a:gd name="T83" fmla="*/ 256 h 304"/>
                  <a:gd name="T84" fmla="*/ 248 w 408"/>
                  <a:gd name="T85" fmla="*/ 256 h 304"/>
                  <a:gd name="T86" fmla="*/ 240 w 408"/>
                  <a:gd name="T87" fmla="*/ 272 h 304"/>
                  <a:gd name="T88" fmla="*/ 248 w 408"/>
                  <a:gd name="T89" fmla="*/ 280 h 304"/>
                  <a:gd name="T90" fmla="*/ 240 w 408"/>
                  <a:gd name="T91" fmla="*/ 304 h 304"/>
                  <a:gd name="T92" fmla="*/ 224 w 408"/>
                  <a:gd name="T93" fmla="*/ 304 h 30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08"/>
                  <a:gd name="T142" fmla="*/ 0 h 304"/>
                  <a:gd name="T143" fmla="*/ 408 w 408"/>
                  <a:gd name="T144" fmla="*/ 304 h 30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08" h="304">
                    <a:moveTo>
                      <a:pt x="224" y="296"/>
                    </a:moveTo>
                    <a:lnTo>
                      <a:pt x="224" y="280"/>
                    </a:lnTo>
                    <a:lnTo>
                      <a:pt x="200" y="256"/>
                    </a:lnTo>
                    <a:lnTo>
                      <a:pt x="192" y="248"/>
                    </a:lnTo>
                    <a:lnTo>
                      <a:pt x="192" y="224"/>
                    </a:lnTo>
                    <a:lnTo>
                      <a:pt x="168" y="216"/>
                    </a:lnTo>
                    <a:lnTo>
                      <a:pt x="160" y="208"/>
                    </a:lnTo>
                    <a:lnTo>
                      <a:pt x="152" y="200"/>
                    </a:lnTo>
                    <a:lnTo>
                      <a:pt x="136" y="192"/>
                    </a:lnTo>
                    <a:lnTo>
                      <a:pt x="136" y="176"/>
                    </a:lnTo>
                    <a:lnTo>
                      <a:pt x="128" y="168"/>
                    </a:lnTo>
                    <a:lnTo>
                      <a:pt x="120" y="168"/>
                    </a:lnTo>
                    <a:lnTo>
                      <a:pt x="112" y="160"/>
                    </a:lnTo>
                    <a:lnTo>
                      <a:pt x="104" y="144"/>
                    </a:lnTo>
                    <a:lnTo>
                      <a:pt x="96" y="144"/>
                    </a:lnTo>
                    <a:lnTo>
                      <a:pt x="80" y="144"/>
                    </a:lnTo>
                    <a:lnTo>
                      <a:pt x="72" y="128"/>
                    </a:lnTo>
                    <a:lnTo>
                      <a:pt x="64" y="120"/>
                    </a:lnTo>
                    <a:lnTo>
                      <a:pt x="56" y="96"/>
                    </a:lnTo>
                    <a:lnTo>
                      <a:pt x="48" y="88"/>
                    </a:lnTo>
                    <a:lnTo>
                      <a:pt x="40" y="88"/>
                    </a:lnTo>
                    <a:lnTo>
                      <a:pt x="32" y="88"/>
                    </a:lnTo>
                    <a:lnTo>
                      <a:pt x="24" y="80"/>
                    </a:lnTo>
                    <a:lnTo>
                      <a:pt x="16" y="80"/>
                    </a:lnTo>
                    <a:lnTo>
                      <a:pt x="0" y="80"/>
                    </a:lnTo>
                    <a:lnTo>
                      <a:pt x="0" y="56"/>
                    </a:lnTo>
                    <a:lnTo>
                      <a:pt x="16" y="40"/>
                    </a:lnTo>
                    <a:lnTo>
                      <a:pt x="24" y="40"/>
                    </a:lnTo>
                    <a:lnTo>
                      <a:pt x="32" y="32"/>
                    </a:lnTo>
                    <a:lnTo>
                      <a:pt x="72" y="8"/>
                    </a:lnTo>
                    <a:lnTo>
                      <a:pt x="96" y="8"/>
                    </a:lnTo>
                    <a:lnTo>
                      <a:pt x="176" y="0"/>
                    </a:lnTo>
                    <a:lnTo>
                      <a:pt x="192" y="0"/>
                    </a:lnTo>
                    <a:lnTo>
                      <a:pt x="200" y="8"/>
                    </a:lnTo>
                    <a:lnTo>
                      <a:pt x="208" y="16"/>
                    </a:lnTo>
                    <a:lnTo>
                      <a:pt x="208" y="24"/>
                    </a:lnTo>
                    <a:lnTo>
                      <a:pt x="296" y="16"/>
                    </a:lnTo>
                    <a:lnTo>
                      <a:pt x="408" y="88"/>
                    </a:lnTo>
                    <a:lnTo>
                      <a:pt x="400" y="96"/>
                    </a:lnTo>
                    <a:lnTo>
                      <a:pt x="368" y="120"/>
                    </a:lnTo>
                    <a:lnTo>
                      <a:pt x="360" y="152"/>
                    </a:lnTo>
                    <a:lnTo>
                      <a:pt x="352" y="152"/>
                    </a:lnTo>
                    <a:lnTo>
                      <a:pt x="352" y="160"/>
                    </a:lnTo>
                    <a:lnTo>
                      <a:pt x="368" y="168"/>
                    </a:lnTo>
                    <a:lnTo>
                      <a:pt x="368" y="176"/>
                    </a:lnTo>
                    <a:lnTo>
                      <a:pt x="352" y="184"/>
                    </a:lnTo>
                    <a:lnTo>
                      <a:pt x="336" y="184"/>
                    </a:lnTo>
                    <a:lnTo>
                      <a:pt x="328" y="208"/>
                    </a:lnTo>
                    <a:lnTo>
                      <a:pt x="320" y="216"/>
                    </a:lnTo>
                    <a:lnTo>
                      <a:pt x="312" y="216"/>
                    </a:lnTo>
                    <a:lnTo>
                      <a:pt x="312" y="224"/>
                    </a:lnTo>
                    <a:lnTo>
                      <a:pt x="320" y="224"/>
                    </a:lnTo>
                    <a:lnTo>
                      <a:pt x="296" y="240"/>
                    </a:lnTo>
                    <a:lnTo>
                      <a:pt x="296" y="232"/>
                    </a:lnTo>
                    <a:lnTo>
                      <a:pt x="288" y="240"/>
                    </a:lnTo>
                    <a:lnTo>
                      <a:pt x="296" y="248"/>
                    </a:lnTo>
                    <a:lnTo>
                      <a:pt x="288" y="256"/>
                    </a:lnTo>
                    <a:lnTo>
                      <a:pt x="280" y="256"/>
                    </a:lnTo>
                    <a:lnTo>
                      <a:pt x="264" y="256"/>
                    </a:lnTo>
                    <a:lnTo>
                      <a:pt x="256" y="256"/>
                    </a:lnTo>
                    <a:lnTo>
                      <a:pt x="248" y="256"/>
                    </a:lnTo>
                    <a:lnTo>
                      <a:pt x="240" y="272"/>
                    </a:lnTo>
                    <a:lnTo>
                      <a:pt x="248" y="280"/>
                    </a:lnTo>
                    <a:lnTo>
                      <a:pt x="240" y="304"/>
                    </a:lnTo>
                    <a:lnTo>
                      <a:pt x="232" y="304"/>
                    </a:lnTo>
                    <a:lnTo>
                      <a:pt x="224" y="304"/>
                    </a:lnTo>
                    <a:lnTo>
                      <a:pt x="224" y="29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Freeform 158"/>
              <p:cNvSpPr>
                <a:spLocks/>
              </p:cNvSpPr>
              <p:nvPr/>
            </p:nvSpPr>
            <p:spPr bwMode="auto">
              <a:xfrm>
                <a:off x="5977264" y="2860914"/>
                <a:ext cx="1169056" cy="489828"/>
              </a:xfrm>
              <a:custGeom>
                <a:avLst/>
                <a:gdLst>
                  <a:gd name="T0" fmla="*/ 528 w 680"/>
                  <a:gd name="T1" fmla="*/ 296 h 304"/>
                  <a:gd name="T2" fmla="*/ 536 w 680"/>
                  <a:gd name="T3" fmla="*/ 272 h 304"/>
                  <a:gd name="T4" fmla="*/ 536 w 680"/>
                  <a:gd name="T5" fmla="*/ 264 h 304"/>
                  <a:gd name="T6" fmla="*/ 568 w 680"/>
                  <a:gd name="T7" fmla="*/ 216 h 304"/>
                  <a:gd name="T8" fmla="*/ 576 w 680"/>
                  <a:gd name="T9" fmla="*/ 216 h 304"/>
                  <a:gd name="T10" fmla="*/ 616 w 680"/>
                  <a:gd name="T11" fmla="*/ 192 h 304"/>
                  <a:gd name="T12" fmla="*/ 624 w 680"/>
                  <a:gd name="T13" fmla="*/ 184 h 304"/>
                  <a:gd name="T14" fmla="*/ 632 w 680"/>
                  <a:gd name="T15" fmla="*/ 184 h 304"/>
                  <a:gd name="T16" fmla="*/ 648 w 680"/>
                  <a:gd name="T17" fmla="*/ 152 h 304"/>
                  <a:gd name="T18" fmla="*/ 640 w 680"/>
                  <a:gd name="T19" fmla="*/ 160 h 304"/>
                  <a:gd name="T20" fmla="*/ 632 w 680"/>
                  <a:gd name="T21" fmla="*/ 152 h 304"/>
                  <a:gd name="T22" fmla="*/ 608 w 680"/>
                  <a:gd name="T23" fmla="*/ 176 h 304"/>
                  <a:gd name="T24" fmla="*/ 592 w 680"/>
                  <a:gd name="T25" fmla="*/ 160 h 304"/>
                  <a:gd name="T26" fmla="*/ 616 w 680"/>
                  <a:gd name="T27" fmla="*/ 168 h 304"/>
                  <a:gd name="T28" fmla="*/ 616 w 680"/>
                  <a:gd name="T29" fmla="*/ 144 h 304"/>
                  <a:gd name="T30" fmla="*/ 624 w 680"/>
                  <a:gd name="T31" fmla="*/ 144 h 304"/>
                  <a:gd name="T32" fmla="*/ 584 w 680"/>
                  <a:gd name="T33" fmla="*/ 120 h 304"/>
                  <a:gd name="T34" fmla="*/ 608 w 680"/>
                  <a:gd name="T35" fmla="*/ 120 h 304"/>
                  <a:gd name="T36" fmla="*/ 616 w 680"/>
                  <a:gd name="T37" fmla="*/ 112 h 304"/>
                  <a:gd name="T38" fmla="*/ 624 w 680"/>
                  <a:gd name="T39" fmla="*/ 120 h 304"/>
                  <a:gd name="T40" fmla="*/ 632 w 680"/>
                  <a:gd name="T41" fmla="*/ 112 h 304"/>
                  <a:gd name="T42" fmla="*/ 672 w 680"/>
                  <a:gd name="T43" fmla="*/ 88 h 304"/>
                  <a:gd name="T44" fmla="*/ 680 w 680"/>
                  <a:gd name="T45" fmla="*/ 80 h 304"/>
                  <a:gd name="T46" fmla="*/ 672 w 680"/>
                  <a:gd name="T47" fmla="*/ 56 h 304"/>
                  <a:gd name="T48" fmla="*/ 656 w 680"/>
                  <a:gd name="T49" fmla="*/ 72 h 304"/>
                  <a:gd name="T50" fmla="*/ 656 w 680"/>
                  <a:gd name="T51" fmla="*/ 72 h 304"/>
                  <a:gd name="T52" fmla="*/ 632 w 680"/>
                  <a:gd name="T53" fmla="*/ 56 h 304"/>
                  <a:gd name="T54" fmla="*/ 600 w 680"/>
                  <a:gd name="T55" fmla="*/ 72 h 304"/>
                  <a:gd name="T56" fmla="*/ 584 w 680"/>
                  <a:gd name="T57" fmla="*/ 72 h 304"/>
                  <a:gd name="T58" fmla="*/ 592 w 680"/>
                  <a:gd name="T59" fmla="*/ 48 h 304"/>
                  <a:gd name="T60" fmla="*/ 600 w 680"/>
                  <a:gd name="T61" fmla="*/ 56 h 304"/>
                  <a:gd name="T62" fmla="*/ 624 w 680"/>
                  <a:gd name="T63" fmla="*/ 48 h 304"/>
                  <a:gd name="T64" fmla="*/ 608 w 680"/>
                  <a:gd name="T65" fmla="*/ 40 h 304"/>
                  <a:gd name="T66" fmla="*/ 632 w 680"/>
                  <a:gd name="T67" fmla="*/ 48 h 304"/>
                  <a:gd name="T68" fmla="*/ 640 w 680"/>
                  <a:gd name="T69" fmla="*/ 32 h 304"/>
                  <a:gd name="T70" fmla="*/ 640 w 680"/>
                  <a:gd name="T71" fmla="*/ 32 h 304"/>
                  <a:gd name="T72" fmla="*/ 656 w 680"/>
                  <a:gd name="T73" fmla="*/ 32 h 304"/>
                  <a:gd name="T74" fmla="*/ 656 w 680"/>
                  <a:gd name="T75" fmla="*/ 32 h 304"/>
                  <a:gd name="T76" fmla="*/ 640 w 680"/>
                  <a:gd name="T77" fmla="*/ 8 h 304"/>
                  <a:gd name="T78" fmla="*/ 520 w 680"/>
                  <a:gd name="T79" fmla="*/ 24 h 304"/>
                  <a:gd name="T80" fmla="*/ 184 w 680"/>
                  <a:gd name="T81" fmla="*/ 72 h 304"/>
                  <a:gd name="T82" fmla="*/ 184 w 680"/>
                  <a:gd name="T83" fmla="*/ 104 h 304"/>
                  <a:gd name="T84" fmla="*/ 168 w 680"/>
                  <a:gd name="T85" fmla="*/ 128 h 304"/>
                  <a:gd name="T86" fmla="*/ 128 w 680"/>
                  <a:gd name="T87" fmla="*/ 152 h 304"/>
                  <a:gd name="T88" fmla="*/ 96 w 680"/>
                  <a:gd name="T89" fmla="*/ 168 h 304"/>
                  <a:gd name="T90" fmla="*/ 64 w 680"/>
                  <a:gd name="T91" fmla="*/ 192 h 304"/>
                  <a:gd name="T92" fmla="*/ 24 w 680"/>
                  <a:gd name="T93" fmla="*/ 216 h 304"/>
                  <a:gd name="T94" fmla="*/ 0 w 680"/>
                  <a:gd name="T95" fmla="*/ 272 h 304"/>
                  <a:gd name="T96" fmla="*/ 112 w 680"/>
                  <a:gd name="T97" fmla="*/ 248 h 304"/>
                  <a:gd name="T98" fmla="*/ 256 w 680"/>
                  <a:gd name="T99" fmla="*/ 216 h 304"/>
                  <a:gd name="T100" fmla="*/ 288 w 680"/>
                  <a:gd name="T101" fmla="*/ 240 h 304"/>
                  <a:gd name="T102" fmla="*/ 488 w 680"/>
                  <a:gd name="T103" fmla="*/ 304 h 30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680"/>
                  <a:gd name="T157" fmla="*/ 0 h 304"/>
                  <a:gd name="T158" fmla="*/ 680 w 680"/>
                  <a:gd name="T159" fmla="*/ 304 h 30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680" h="304">
                    <a:moveTo>
                      <a:pt x="496" y="296"/>
                    </a:moveTo>
                    <a:lnTo>
                      <a:pt x="512" y="288"/>
                    </a:lnTo>
                    <a:lnTo>
                      <a:pt x="528" y="288"/>
                    </a:lnTo>
                    <a:lnTo>
                      <a:pt x="528" y="296"/>
                    </a:lnTo>
                    <a:lnTo>
                      <a:pt x="528" y="272"/>
                    </a:lnTo>
                    <a:lnTo>
                      <a:pt x="536" y="272"/>
                    </a:lnTo>
                    <a:lnTo>
                      <a:pt x="536" y="288"/>
                    </a:lnTo>
                    <a:lnTo>
                      <a:pt x="536" y="264"/>
                    </a:lnTo>
                    <a:lnTo>
                      <a:pt x="560" y="232"/>
                    </a:lnTo>
                    <a:lnTo>
                      <a:pt x="568" y="224"/>
                    </a:lnTo>
                    <a:lnTo>
                      <a:pt x="568" y="216"/>
                    </a:lnTo>
                    <a:lnTo>
                      <a:pt x="576" y="216"/>
                    </a:lnTo>
                    <a:lnTo>
                      <a:pt x="584" y="208"/>
                    </a:lnTo>
                    <a:lnTo>
                      <a:pt x="600" y="192"/>
                    </a:lnTo>
                    <a:lnTo>
                      <a:pt x="616" y="192"/>
                    </a:lnTo>
                    <a:lnTo>
                      <a:pt x="616" y="184"/>
                    </a:lnTo>
                    <a:lnTo>
                      <a:pt x="624" y="184"/>
                    </a:lnTo>
                    <a:lnTo>
                      <a:pt x="632" y="184"/>
                    </a:lnTo>
                    <a:lnTo>
                      <a:pt x="648" y="168"/>
                    </a:lnTo>
                    <a:lnTo>
                      <a:pt x="648" y="160"/>
                    </a:lnTo>
                    <a:lnTo>
                      <a:pt x="648" y="152"/>
                    </a:lnTo>
                    <a:lnTo>
                      <a:pt x="640" y="160"/>
                    </a:lnTo>
                    <a:lnTo>
                      <a:pt x="640" y="152"/>
                    </a:lnTo>
                    <a:lnTo>
                      <a:pt x="632" y="152"/>
                    </a:lnTo>
                    <a:lnTo>
                      <a:pt x="632" y="160"/>
                    </a:lnTo>
                    <a:lnTo>
                      <a:pt x="624" y="160"/>
                    </a:lnTo>
                    <a:lnTo>
                      <a:pt x="608" y="176"/>
                    </a:lnTo>
                    <a:lnTo>
                      <a:pt x="600" y="168"/>
                    </a:lnTo>
                    <a:lnTo>
                      <a:pt x="592" y="160"/>
                    </a:lnTo>
                    <a:lnTo>
                      <a:pt x="600" y="160"/>
                    </a:lnTo>
                    <a:lnTo>
                      <a:pt x="600" y="168"/>
                    </a:lnTo>
                    <a:lnTo>
                      <a:pt x="616" y="168"/>
                    </a:lnTo>
                    <a:lnTo>
                      <a:pt x="624" y="152"/>
                    </a:lnTo>
                    <a:lnTo>
                      <a:pt x="616" y="144"/>
                    </a:lnTo>
                    <a:lnTo>
                      <a:pt x="624" y="144"/>
                    </a:lnTo>
                    <a:lnTo>
                      <a:pt x="624" y="136"/>
                    </a:lnTo>
                    <a:lnTo>
                      <a:pt x="624" y="128"/>
                    </a:lnTo>
                    <a:lnTo>
                      <a:pt x="584" y="120"/>
                    </a:lnTo>
                    <a:lnTo>
                      <a:pt x="592" y="120"/>
                    </a:lnTo>
                    <a:lnTo>
                      <a:pt x="600" y="120"/>
                    </a:lnTo>
                    <a:lnTo>
                      <a:pt x="608" y="120"/>
                    </a:lnTo>
                    <a:lnTo>
                      <a:pt x="608" y="112"/>
                    </a:lnTo>
                    <a:lnTo>
                      <a:pt x="616" y="112"/>
                    </a:lnTo>
                    <a:lnTo>
                      <a:pt x="624" y="120"/>
                    </a:lnTo>
                    <a:lnTo>
                      <a:pt x="624" y="112"/>
                    </a:lnTo>
                    <a:lnTo>
                      <a:pt x="632" y="112"/>
                    </a:lnTo>
                    <a:lnTo>
                      <a:pt x="640" y="120"/>
                    </a:lnTo>
                    <a:lnTo>
                      <a:pt x="656" y="120"/>
                    </a:lnTo>
                    <a:lnTo>
                      <a:pt x="664" y="104"/>
                    </a:lnTo>
                    <a:lnTo>
                      <a:pt x="672" y="88"/>
                    </a:lnTo>
                    <a:lnTo>
                      <a:pt x="680" y="80"/>
                    </a:lnTo>
                    <a:lnTo>
                      <a:pt x="680" y="72"/>
                    </a:lnTo>
                    <a:lnTo>
                      <a:pt x="672" y="56"/>
                    </a:lnTo>
                    <a:lnTo>
                      <a:pt x="664" y="56"/>
                    </a:lnTo>
                    <a:lnTo>
                      <a:pt x="656" y="64"/>
                    </a:lnTo>
                    <a:lnTo>
                      <a:pt x="656" y="72"/>
                    </a:lnTo>
                    <a:lnTo>
                      <a:pt x="656" y="80"/>
                    </a:lnTo>
                    <a:lnTo>
                      <a:pt x="656" y="88"/>
                    </a:lnTo>
                    <a:lnTo>
                      <a:pt x="656" y="72"/>
                    </a:lnTo>
                    <a:lnTo>
                      <a:pt x="648" y="64"/>
                    </a:lnTo>
                    <a:lnTo>
                      <a:pt x="648" y="56"/>
                    </a:lnTo>
                    <a:lnTo>
                      <a:pt x="640" y="56"/>
                    </a:lnTo>
                    <a:lnTo>
                      <a:pt x="632" y="56"/>
                    </a:lnTo>
                    <a:lnTo>
                      <a:pt x="632" y="64"/>
                    </a:lnTo>
                    <a:lnTo>
                      <a:pt x="616" y="64"/>
                    </a:lnTo>
                    <a:lnTo>
                      <a:pt x="600" y="72"/>
                    </a:lnTo>
                    <a:lnTo>
                      <a:pt x="592" y="80"/>
                    </a:lnTo>
                    <a:lnTo>
                      <a:pt x="584" y="80"/>
                    </a:lnTo>
                    <a:lnTo>
                      <a:pt x="584" y="72"/>
                    </a:lnTo>
                    <a:lnTo>
                      <a:pt x="592" y="72"/>
                    </a:lnTo>
                    <a:lnTo>
                      <a:pt x="592" y="64"/>
                    </a:lnTo>
                    <a:lnTo>
                      <a:pt x="592" y="48"/>
                    </a:lnTo>
                    <a:lnTo>
                      <a:pt x="600" y="56"/>
                    </a:lnTo>
                    <a:lnTo>
                      <a:pt x="608" y="64"/>
                    </a:lnTo>
                    <a:lnTo>
                      <a:pt x="616" y="56"/>
                    </a:lnTo>
                    <a:lnTo>
                      <a:pt x="624" y="48"/>
                    </a:lnTo>
                    <a:lnTo>
                      <a:pt x="616" y="48"/>
                    </a:lnTo>
                    <a:lnTo>
                      <a:pt x="608" y="40"/>
                    </a:lnTo>
                    <a:lnTo>
                      <a:pt x="616" y="40"/>
                    </a:lnTo>
                    <a:lnTo>
                      <a:pt x="624" y="40"/>
                    </a:lnTo>
                    <a:lnTo>
                      <a:pt x="632" y="48"/>
                    </a:lnTo>
                    <a:lnTo>
                      <a:pt x="640" y="40"/>
                    </a:lnTo>
                    <a:lnTo>
                      <a:pt x="640" y="32"/>
                    </a:lnTo>
                    <a:lnTo>
                      <a:pt x="632" y="32"/>
                    </a:lnTo>
                    <a:lnTo>
                      <a:pt x="632" y="24"/>
                    </a:lnTo>
                    <a:lnTo>
                      <a:pt x="640" y="32"/>
                    </a:lnTo>
                    <a:lnTo>
                      <a:pt x="648" y="32"/>
                    </a:lnTo>
                    <a:lnTo>
                      <a:pt x="656" y="32"/>
                    </a:lnTo>
                    <a:lnTo>
                      <a:pt x="664" y="40"/>
                    </a:lnTo>
                    <a:lnTo>
                      <a:pt x="656" y="32"/>
                    </a:lnTo>
                    <a:lnTo>
                      <a:pt x="656" y="24"/>
                    </a:lnTo>
                    <a:lnTo>
                      <a:pt x="648" y="8"/>
                    </a:lnTo>
                    <a:lnTo>
                      <a:pt x="640" y="8"/>
                    </a:lnTo>
                    <a:lnTo>
                      <a:pt x="632" y="0"/>
                    </a:lnTo>
                    <a:lnTo>
                      <a:pt x="520" y="24"/>
                    </a:lnTo>
                    <a:lnTo>
                      <a:pt x="320" y="64"/>
                    </a:lnTo>
                    <a:lnTo>
                      <a:pt x="192" y="72"/>
                    </a:lnTo>
                    <a:lnTo>
                      <a:pt x="184" y="72"/>
                    </a:lnTo>
                    <a:lnTo>
                      <a:pt x="184" y="80"/>
                    </a:lnTo>
                    <a:lnTo>
                      <a:pt x="184" y="88"/>
                    </a:lnTo>
                    <a:lnTo>
                      <a:pt x="192" y="96"/>
                    </a:lnTo>
                    <a:lnTo>
                      <a:pt x="184" y="104"/>
                    </a:lnTo>
                    <a:lnTo>
                      <a:pt x="176" y="104"/>
                    </a:lnTo>
                    <a:lnTo>
                      <a:pt x="168" y="120"/>
                    </a:lnTo>
                    <a:lnTo>
                      <a:pt x="168" y="128"/>
                    </a:lnTo>
                    <a:lnTo>
                      <a:pt x="160" y="128"/>
                    </a:lnTo>
                    <a:lnTo>
                      <a:pt x="152" y="128"/>
                    </a:lnTo>
                    <a:lnTo>
                      <a:pt x="128" y="152"/>
                    </a:lnTo>
                    <a:lnTo>
                      <a:pt x="120" y="144"/>
                    </a:lnTo>
                    <a:lnTo>
                      <a:pt x="112" y="144"/>
                    </a:lnTo>
                    <a:lnTo>
                      <a:pt x="96" y="168"/>
                    </a:lnTo>
                    <a:lnTo>
                      <a:pt x="96" y="176"/>
                    </a:lnTo>
                    <a:lnTo>
                      <a:pt x="80" y="176"/>
                    </a:lnTo>
                    <a:lnTo>
                      <a:pt x="64" y="192"/>
                    </a:lnTo>
                    <a:lnTo>
                      <a:pt x="56" y="200"/>
                    </a:lnTo>
                    <a:lnTo>
                      <a:pt x="32" y="200"/>
                    </a:lnTo>
                    <a:lnTo>
                      <a:pt x="24" y="216"/>
                    </a:lnTo>
                    <a:lnTo>
                      <a:pt x="16" y="240"/>
                    </a:lnTo>
                    <a:lnTo>
                      <a:pt x="0" y="240"/>
                    </a:lnTo>
                    <a:lnTo>
                      <a:pt x="0" y="272"/>
                    </a:lnTo>
                    <a:lnTo>
                      <a:pt x="96" y="256"/>
                    </a:lnTo>
                    <a:lnTo>
                      <a:pt x="104" y="256"/>
                    </a:lnTo>
                    <a:lnTo>
                      <a:pt x="112" y="248"/>
                    </a:lnTo>
                    <a:lnTo>
                      <a:pt x="152" y="224"/>
                    </a:lnTo>
                    <a:lnTo>
                      <a:pt x="176" y="224"/>
                    </a:lnTo>
                    <a:lnTo>
                      <a:pt x="256" y="216"/>
                    </a:lnTo>
                    <a:lnTo>
                      <a:pt x="272" y="216"/>
                    </a:lnTo>
                    <a:lnTo>
                      <a:pt x="280" y="224"/>
                    </a:lnTo>
                    <a:lnTo>
                      <a:pt x="288" y="232"/>
                    </a:lnTo>
                    <a:lnTo>
                      <a:pt x="288" y="240"/>
                    </a:lnTo>
                    <a:lnTo>
                      <a:pt x="376" y="232"/>
                    </a:lnTo>
                    <a:lnTo>
                      <a:pt x="488" y="304"/>
                    </a:lnTo>
                    <a:lnTo>
                      <a:pt x="496" y="29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Freeform 159"/>
              <p:cNvSpPr>
                <a:spLocks/>
              </p:cNvSpPr>
              <p:nvPr/>
            </p:nvSpPr>
            <p:spPr bwMode="auto">
              <a:xfrm>
                <a:off x="6004789" y="2448426"/>
                <a:ext cx="1086483" cy="580738"/>
              </a:xfrm>
              <a:custGeom>
                <a:avLst/>
                <a:gdLst>
                  <a:gd name="T0" fmla="*/ 624 w 632"/>
                  <a:gd name="T1" fmla="*/ 240 h 360"/>
                  <a:gd name="T2" fmla="*/ 632 w 632"/>
                  <a:gd name="T3" fmla="*/ 248 h 360"/>
                  <a:gd name="T4" fmla="*/ 608 w 632"/>
                  <a:gd name="T5" fmla="*/ 216 h 360"/>
                  <a:gd name="T6" fmla="*/ 600 w 632"/>
                  <a:gd name="T7" fmla="*/ 216 h 360"/>
                  <a:gd name="T8" fmla="*/ 592 w 632"/>
                  <a:gd name="T9" fmla="*/ 224 h 360"/>
                  <a:gd name="T10" fmla="*/ 576 w 632"/>
                  <a:gd name="T11" fmla="*/ 224 h 360"/>
                  <a:gd name="T12" fmla="*/ 568 w 632"/>
                  <a:gd name="T13" fmla="*/ 216 h 360"/>
                  <a:gd name="T14" fmla="*/ 536 w 632"/>
                  <a:gd name="T15" fmla="*/ 200 h 360"/>
                  <a:gd name="T16" fmla="*/ 560 w 632"/>
                  <a:gd name="T17" fmla="*/ 200 h 360"/>
                  <a:gd name="T18" fmla="*/ 592 w 632"/>
                  <a:gd name="T19" fmla="*/ 208 h 360"/>
                  <a:gd name="T20" fmla="*/ 560 w 632"/>
                  <a:gd name="T21" fmla="*/ 192 h 360"/>
                  <a:gd name="T22" fmla="*/ 560 w 632"/>
                  <a:gd name="T23" fmla="*/ 184 h 360"/>
                  <a:gd name="T24" fmla="*/ 576 w 632"/>
                  <a:gd name="T25" fmla="*/ 184 h 360"/>
                  <a:gd name="T26" fmla="*/ 568 w 632"/>
                  <a:gd name="T27" fmla="*/ 176 h 360"/>
                  <a:gd name="T28" fmla="*/ 584 w 632"/>
                  <a:gd name="T29" fmla="*/ 168 h 360"/>
                  <a:gd name="T30" fmla="*/ 560 w 632"/>
                  <a:gd name="T31" fmla="*/ 152 h 360"/>
                  <a:gd name="T32" fmla="*/ 520 w 632"/>
                  <a:gd name="T33" fmla="*/ 120 h 360"/>
                  <a:gd name="T34" fmla="*/ 560 w 632"/>
                  <a:gd name="T35" fmla="*/ 152 h 360"/>
                  <a:gd name="T36" fmla="*/ 576 w 632"/>
                  <a:gd name="T37" fmla="*/ 136 h 360"/>
                  <a:gd name="T38" fmla="*/ 568 w 632"/>
                  <a:gd name="T39" fmla="*/ 120 h 360"/>
                  <a:gd name="T40" fmla="*/ 520 w 632"/>
                  <a:gd name="T41" fmla="*/ 104 h 360"/>
                  <a:gd name="T42" fmla="*/ 488 w 632"/>
                  <a:gd name="T43" fmla="*/ 96 h 360"/>
                  <a:gd name="T44" fmla="*/ 488 w 632"/>
                  <a:gd name="T45" fmla="*/ 64 h 360"/>
                  <a:gd name="T46" fmla="*/ 456 w 632"/>
                  <a:gd name="T47" fmla="*/ 24 h 360"/>
                  <a:gd name="T48" fmla="*/ 440 w 632"/>
                  <a:gd name="T49" fmla="*/ 0 h 360"/>
                  <a:gd name="T50" fmla="*/ 432 w 632"/>
                  <a:gd name="T51" fmla="*/ 16 h 360"/>
                  <a:gd name="T52" fmla="*/ 392 w 632"/>
                  <a:gd name="T53" fmla="*/ 8 h 360"/>
                  <a:gd name="T54" fmla="*/ 384 w 632"/>
                  <a:gd name="T55" fmla="*/ 24 h 360"/>
                  <a:gd name="T56" fmla="*/ 368 w 632"/>
                  <a:gd name="T57" fmla="*/ 56 h 360"/>
                  <a:gd name="T58" fmla="*/ 352 w 632"/>
                  <a:gd name="T59" fmla="*/ 72 h 360"/>
                  <a:gd name="T60" fmla="*/ 336 w 632"/>
                  <a:gd name="T61" fmla="*/ 96 h 360"/>
                  <a:gd name="T62" fmla="*/ 304 w 632"/>
                  <a:gd name="T63" fmla="*/ 104 h 360"/>
                  <a:gd name="T64" fmla="*/ 296 w 632"/>
                  <a:gd name="T65" fmla="*/ 128 h 360"/>
                  <a:gd name="T66" fmla="*/ 288 w 632"/>
                  <a:gd name="T67" fmla="*/ 144 h 360"/>
                  <a:gd name="T68" fmla="*/ 280 w 632"/>
                  <a:gd name="T69" fmla="*/ 176 h 360"/>
                  <a:gd name="T70" fmla="*/ 272 w 632"/>
                  <a:gd name="T71" fmla="*/ 208 h 360"/>
                  <a:gd name="T72" fmla="*/ 272 w 632"/>
                  <a:gd name="T73" fmla="*/ 224 h 360"/>
                  <a:gd name="T74" fmla="*/ 256 w 632"/>
                  <a:gd name="T75" fmla="*/ 232 h 360"/>
                  <a:gd name="T76" fmla="*/ 232 w 632"/>
                  <a:gd name="T77" fmla="*/ 240 h 360"/>
                  <a:gd name="T78" fmla="*/ 224 w 632"/>
                  <a:gd name="T79" fmla="*/ 248 h 360"/>
                  <a:gd name="T80" fmla="*/ 192 w 632"/>
                  <a:gd name="T81" fmla="*/ 256 h 360"/>
                  <a:gd name="T82" fmla="*/ 176 w 632"/>
                  <a:gd name="T83" fmla="*/ 272 h 360"/>
                  <a:gd name="T84" fmla="*/ 144 w 632"/>
                  <a:gd name="T85" fmla="*/ 264 h 360"/>
                  <a:gd name="T86" fmla="*/ 120 w 632"/>
                  <a:gd name="T87" fmla="*/ 264 h 360"/>
                  <a:gd name="T88" fmla="*/ 88 w 632"/>
                  <a:gd name="T89" fmla="*/ 288 h 360"/>
                  <a:gd name="T90" fmla="*/ 56 w 632"/>
                  <a:gd name="T91" fmla="*/ 320 h 360"/>
                  <a:gd name="T92" fmla="*/ 0 w 632"/>
                  <a:gd name="T93" fmla="*/ 360 h 360"/>
                  <a:gd name="T94" fmla="*/ 160 w 632"/>
                  <a:gd name="T95" fmla="*/ 328 h 360"/>
                  <a:gd name="T96" fmla="*/ 616 w 632"/>
                  <a:gd name="T97" fmla="*/ 256 h 36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32"/>
                  <a:gd name="T148" fmla="*/ 0 h 360"/>
                  <a:gd name="T149" fmla="*/ 632 w 632"/>
                  <a:gd name="T150" fmla="*/ 360 h 36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32" h="360">
                    <a:moveTo>
                      <a:pt x="624" y="256"/>
                    </a:moveTo>
                    <a:lnTo>
                      <a:pt x="624" y="256"/>
                    </a:lnTo>
                    <a:lnTo>
                      <a:pt x="624" y="240"/>
                    </a:lnTo>
                    <a:lnTo>
                      <a:pt x="632" y="256"/>
                    </a:lnTo>
                    <a:lnTo>
                      <a:pt x="632" y="248"/>
                    </a:lnTo>
                    <a:lnTo>
                      <a:pt x="616" y="216"/>
                    </a:lnTo>
                    <a:lnTo>
                      <a:pt x="608" y="216"/>
                    </a:lnTo>
                    <a:lnTo>
                      <a:pt x="600" y="216"/>
                    </a:lnTo>
                    <a:lnTo>
                      <a:pt x="592" y="216"/>
                    </a:lnTo>
                    <a:lnTo>
                      <a:pt x="592" y="224"/>
                    </a:lnTo>
                    <a:lnTo>
                      <a:pt x="584" y="224"/>
                    </a:lnTo>
                    <a:lnTo>
                      <a:pt x="576" y="224"/>
                    </a:lnTo>
                    <a:lnTo>
                      <a:pt x="576" y="216"/>
                    </a:lnTo>
                    <a:lnTo>
                      <a:pt x="568" y="216"/>
                    </a:lnTo>
                    <a:lnTo>
                      <a:pt x="560" y="208"/>
                    </a:lnTo>
                    <a:lnTo>
                      <a:pt x="544" y="200"/>
                    </a:lnTo>
                    <a:lnTo>
                      <a:pt x="536" y="200"/>
                    </a:lnTo>
                    <a:lnTo>
                      <a:pt x="520" y="200"/>
                    </a:lnTo>
                    <a:lnTo>
                      <a:pt x="528" y="192"/>
                    </a:lnTo>
                    <a:lnTo>
                      <a:pt x="560" y="200"/>
                    </a:lnTo>
                    <a:lnTo>
                      <a:pt x="584" y="216"/>
                    </a:lnTo>
                    <a:lnTo>
                      <a:pt x="592" y="208"/>
                    </a:lnTo>
                    <a:lnTo>
                      <a:pt x="576" y="192"/>
                    </a:lnTo>
                    <a:lnTo>
                      <a:pt x="560" y="192"/>
                    </a:lnTo>
                    <a:lnTo>
                      <a:pt x="544" y="176"/>
                    </a:lnTo>
                    <a:lnTo>
                      <a:pt x="560" y="184"/>
                    </a:lnTo>
                    <a:lnTo>
                      <a:pt x="568" y="192"/>
                    </a:lnTo>
                    <a:lnTo>
                      <a:pt x="576" y="184"/>
                    </a:lnTo>
                    <a:lnTo>
                      <a:pt x="568" y="184"/>
                    </a:lnTo>
                    <a:lnTo>
                      <a:pt x="568" y="176"/>
                    </a:lnTo>
                    <a:lnTo>
                      <a:pt x="584" y="176"/>
                    </a:lnTo>
                    <a:lnTo>
                      <a:pt x="584" y="168"/>
                    </a:lnTo>
                    <a:lnTo>
                      <a:pt x="576" y="160"/>
                    </a:lnTo>
                    <a:lnTo>
                      <a:pt x="576" y="152"/>
                    </a:lnTo>
                    <a:lnTo>
                      <a:pt x="560" y="152"/>
                    </a:lnTo>
                    <a:lnTo>
                      <a:pt x="536" y="136"/>
                    </a:lnTo>
                    <a:lnTo>
                      <a:pt x="520" y="120"/>
                    </a:lnTo>
                    <a:lnTo>
                      <a:pt x="544" y="136"/>
                    </a:lnTo>
                    <a:lnTo>
                      <a:pt x="560" y="152"/>
                    </a:lnTo>
                    <a:lnTo>
                      <a:pt x="568" y="152"/>
                    </a:lnTo>
                    <a:lnTo>
                      <a:pt x="576" y="136"/>
                    </a:lnTo>
                    <a:lnTo>
                      <a:pt x="576" y="128"/>
                    </a:lnTo>
                    <a:lnTo>
                      <a:pt x="576" y="120"/>
                    </a:lnTo>
                    <a:lnTo>
                      <a:pt x="568" y="120"/>
                    </a:lnTo>
                    <a:lnTo>
                      <a:pt x="552" y="112"/>
                    </a:lnTo>
                    <a:lnTo>
                      <a:pt x="536" y="104"/>
                    </a:lnTo>
                    <a:lnTo>
                      <a:pt x="520" y="104"/>
                    </a:lnTo>
                    <a:lnTo>
                      <a:pt x="504" y="96"/>
                    </a:lnTo>
                    <a:lnTo>
                      <a:pt x="504" y="88"/>
                    </a:lnTo>
                    <a:lnTo>
                      <a:pt x="488" y="96"/>
                    </a:lnTo>
                    <a:lnTo>
                      <a:pt x="480" y="96"/>
                    </a:lnTo>
                    <a:lnTo>
                      <a:pt x="480" y="80"/>
                    </a:lnTo>
                    <a:lnTo>
                      <a:pt x="480" y="72"/>
                    </a:lnTo>
                    <a:lnTo>
                      <a:pt x="488" y="64"/>
                    </a:lnTo>
                    <a:lnTo>
                      <a:pt x="496" y="56"/>
                    </a:lnTo>
                    <a:lnTo>
                      <a:pt x="496" y="40"/>
                    </a:lnTo>
                    <a:lnTo>
                      <a:pt x="480" y="24"/>
                    </a:lnTo>
                    <a:lnTo>
                      <a:pt x="456" y="24"/>
                    </a:lnTo>
                    <a:lnTo>
                      <a:pt x="456" y="16"/>
                    </a:lnTo>
                    <a:lnTo>
                      <a:pt x="456" y="8"/>
                    </a:lnTo>
                    <a:lnTo>
                      <a:pt x="456" y="0"/>
                    </a:lnTo>
                    <a:lnTo>
                      <a:pt x="440" y="0"/>
                    </a:lnTo>
                    <a:lnTo>
                      <a:pt x="432" y="8"/>
                    </a:lnTo>
                    <a:lnTo>
                      <a:pt x="432" y="16"/>
                    </a:lnTo>
                    <a:lnTo>
                      <a:pt x="424" y="16"/>
                    </a:lnTo>
                    <a:lnTo>
                      <a:pt x="400" y="8"/>
                    </a:lnTo>
                    <a:lnTo>
                      <a:pt x="392" y="8"/>
                    </a:lnTo>
                    <a:lnTo>
                      <a:pt x="384" y="0"/>
                    </a:lnTo>
                    <a:lnTo>
                      <a:pt x="384" y="24"/>
                    </a:lnTo>
                    <a:lnTo>
                      <a:pt x="376" y="32"/>
                    </a:lnTo>
                    <a:lnTo>
                      <a:pt x="376" y="40"/>
                    </a:lnTo>
                    <a:lnTo>
                      <a:pt x="368" y="56"/>
                    </a:lnTo>
                    <a:lnTo>
                      <a:pt x="360" y="56"/>
                    </a:lnTo>
                    <a:lnTo>
                      <a:pt x="360" y="64"/>
                    </a:lnTo>
                    <a:lnTo>
                      <a:pt x="360" y="72"/>
                    </a:lnTo>
                    <a:lnTo>
                      <a:pt x="352" y="72"/>
                    </a:lnTo>
                    <a:lnTo>
                      <a:pt x="344" y="72"/>
                    </a:lnTo>
                    <a:lnTo>
                      <a:pt x="336" y="72"/>
                    </a:lnTo>
                    <a:lnTo>
                      <a:pt x="336" y="88"/>
                    </a:lnTo>
                    <a:lnTo>
                      <a:pt x="336" y="96"/>
                    </a:lnTo>
                    <a:lnTo>
                      <a:pt x="336" y="104"/>
                    </a:lnTo>
                    <a:lnTo>
                      <a:pt x="336" y="112"/>
                    </a:lnTo>
                    <a:lnTo>
                      <a:pt x="320" y="112"/>
                    </a:lnTo>
                    <a:lnTo>
                      <a:pt x="304" y="104"/>
                    </a:lnTo>
                    <a:lnTo>
                      <a:pt x="296" y="104"/>
                    </a:lnTo>
                    <a:lnTo>
                      <a:pt x="296" y="112"/>
                    </a:lnTo>
                    <a:lnTo>
                      <a:pt x="296" y="120"/>
                    </a:lnTo>
                    <a:lnTo>
                      <a:pt x="296" y="128"/>
                    </a:lnTo>
                    <a:lnTo>
                      <a:pt x="296" y="136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88" y="168"/>
                    </a:lnTo>
                    <a:lnTo>
                      <a:pt x="280" y="176"/>
                    </a:lnTo>
                    <a:lnTo>
                      <a:pt x="272" y="192"/>
                    </a:lnTo>
                    <a:lnTo>
                      <a:pt x="272" y="200"/>
                    </a:lnTo>
                    <a:lnTo>
                      <a:pt x="272" y="208"/>
                    </a:lnTo>
                    <a:lnTo>
                      <a:pt x="264" y="216"/>
                    </a:lnTo>
                    <a:lnTo>
                      <a:pt x="272" y="224"/>
                    </a:lnTo>
                    <a:lnTo>
                      <a:pt x="256" y="232"/>
                    </a:lnTo>
                    <a:lnTo>
                      <a:pt x="240" y="232"/>
                    </a:lnTo>
                    <a:lnTo>
                      <a:pt x="240" y="240"/>
                    </a:lnTo>
                    <a:lnTo>
                      <a:pt x="232" y="240"/>
                    </a:lnTo>
                    <a:lnTo>
                      <a:pt x="224" y="240"/>
                    </a:lnTo>
                    <a:lnTo>
                      <a:pt x="224" y="248"/>
                    </a:lnTo>
                    <a:lnTo>
                      <a:pt x="216" y="256"/>
                    </a:lnTo>
                    <a:lnTo>
                      <a:pt x="208" y="256"/>
                    </a:lnTo>
                    <a:lnTo>
                      <a:pt x="200" y="256"/>
                    </a:lnTo>
                    <a:lnTo>
                      <a:pt x="192" y="256"/>
                    </a:lnTo>
                    <a:lnTo>
                      <a:pt x="184" y="256"/>
                    </a:lnTo>
                    <a:lnTo>
                      <a:pt x="176" y="272"/>
                    </a:lnTo>
                    <a:lnTo>
                      <a:pt x="168" y="272"/>
                    </a:lnTo>
                    <a:lnTo>
                      <a:pt x="160" y="264"/>
                    </a:lnTo>
                    <a:lnTo>
                      <a:pt x="144" y="264"/>
                    </a:lnTo>
                    <a:lnTo>
                      <a:pt x="136" y="248"/>
                    </a:lnTo>
                    <a:lnTo>
                      <a:pt x="136" y="240"/>
                    </a:lnTo>
                    <a:lnTo>
                      <a:pt x="120" y="264"/>
                    </a:lnTo>
                    <a:lnTo>
                      <a:pt x="120" y="256"/>
                    </a:lnTo>
                    <a:lnTo>
                      <a:pt x="120" y="264"/>
                    </a:lnTo>
                    <a:lnTo>
                      <a:pt x="112" y="272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80" y="304"/>
                    </a:lnTo>
                    <a:lnTo>
                      <a:pt x="72" y="320"/>
                    </a:lnTo>
                    <a:lnTo>
                      <a:pt x="56" y="320"/>
                    </a:lnTo>
                    <a:lnTo>
                      <a:pt x="56" y="328"/>
                    </a:lnTo>
                    <a:lnTo>
                      <a:pt x="40" y="344"/>
                    </a:lnTo>
                    <a:lnTo>
                      <a:pt x="16" y="352"/>
                    </a:lnTo>
                    <a:lnTo>
                      <a:pt x="0" y="360"/>
                    </a:lnTo>
                    <a:lnTo>
                      <a:pt x="152" y="336"/>
                    </a:lnTo>
                    <a:lnTo>
                      <a:pt x="160" y="328"/>
                    </a:lnTo>
                    <a:lnTo>
                      <a:pt x="168" y="328"/>
                    </a:lnTo>
                    <a:lnTo>
                      <a:pt x="240" y="328"/>
                    </a:lnTo>
                    <a:lnTo>
                      <a:pt x="448" y="296"/>
                    </a:lnTo>
                    <a:lnTo>
                      <a:pt x="616" y="256"/>
                    </a:lnTo>
                    <a:lnTo>
                      <a:pt x="624" y="256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" name="Freeform 160"/>
              <p:cNvSpPr>
                <a:spLocks/>
              </p:cNvSpPr>
              <p:nvPr/>
            </p:nvSpPr>
            <p:spPr bwMode="auto">
              <a:xfrm>
                <a:off x="6513262" y="2333093"/>
                <a:ext cx="620019" cy="295797"/>
              </a:xfrm>
              <a:custGeom>
                <a:avLst/>
                <a:gdLst>
                  <a:gd name="T0" fmla="*/ 200 w 360"/>
                  <a:gd name="T1" fmla="*/ 120 h 184"/>
                  <a:gd name="T2" fmla="*/ 200 w 360"/>
                  <a:gd name="T3" fmla="*/ 160 h 184"/>
                  <a:gd name="T4" fmla="*/ 208 w 360"/>
                  <a:gd name="T5" fmla="*/ 152 h 184"/>
                  <a:gd name="T6" fmla="*/ 224 w 360"/>
                  <a:gd name="T7" fmla="*/ 160 h 184"/>
                  <a:gd name="T8" fmla="*/ 232 w 360"/>
                  <a:gd name="T9" fmla="*/ 168 h 184"/>
                  <a:gd name="T10" fmla="*/ 264 w 360"/>
                  <a:gd name="T11" fmla="*/ 176 h 184"/>
                  <a:gd name="T12" fmla="*/ 272 w 360"/>
                  <a:gd name="T13" fmla="*/ 176 h 184"/>
                  <a:gd name="T14" fmla="*/ 248 w 360"/>
                  <a:gd name="T15" fmla="*/ 160 h 184"/>
                  <a:gd name="T16" fmla="*/ 232 w 360"/>
                  <a:gd name="T17" fmla="*/ 136 h 184"/>
                  <a:gd name="T18" fmla="*/ 256 w 360"/>
                  <a:gd name="T19" fmla="*/ 152 h 184"/>
                  <a:gd name="T20" fmla="*/ 240 w 360"/>
                  <a:gd name="T21" fmla="*/ 120 h 184"/>
                  <a:gd name="T22" fmla="*/ 232 w 360"/>
                  <a:gd name="T23" fmla="*/ 64 h 184"/>
                  <a:gd name="T24" fmla="*/ 240 w 360"/>
                  <a:gd name="T25" fmla="*/ 64 h 184"/>
                  <a:gd name="T26" fmla="*/ 240 w 360"/>
                  <a:gd name="T27" fmla="*/ 48 h 184"/>
                  <a:gd name="T28" fmla="*/ 248 w 360"/>
                  <a:gd name="T29" fmla="*/ 48 h 184"/>
                  <a:gd name="T30" fmla="*/ 256 w 360"/>
                  <a:gd name="T31" fmla="*/ 40 h 184"/>
                  <a:gd name="T32" fmla="*/ 264 w 360"/>
                  <a:gd name="T33" fmla="*/ 24 h 184"/>
                  <a:gd name="T34" fmla="*/ 264 w 360"/>
                  <a:gd name="T35" fmla="*/ 32 h 184"/>
                  <a:gd name="T36" fmla="*/ 272 w 360"/>
                  <a:gd name="T37" fmla="*/ 32 h 184"/>
                  <a:gd name="T38" fmla="*/ 256 w 360"/>
                  <a:gd name="T39" fmla="*/ 48 h 184"/>
                  <a:gd name="T40" fmla="*/ 256 w 360"/>
                  <a:gd name="T41" fmla="*/ 80 h 184"/>
                  <a:gd name="T42" fmla="*/ 272 w 360"/>
                  <a:gd name="T43" fmla="*/ 72 h 184"/>
                  <a:gd name="T44" fmla="*/ 264 w 360"/>
                  <a:gd name="T45" fmla="*/ 96 h 184"/>
                  <a:gd name="T46" fmla="*/ 272 w 360"/>
                  <a:gd name="T47" fmla="*/ 120 h 184"/>
                  <a:gd name="T48" fmla="*/ 264 w 360"/>
                  <a:gd name="T49" fmla="*/ 128 h 184"/>
                  <a:gd name="T50" fmla="*/ 272 w 360"/>
                  <a:gd name="T51" fmla="*/ 128 h 184"/>
                  <a:gd name="T52" fmla="*/ 272 w 360"/>
                  <a:gd name="T53" fmla="*/ 152 h 184"/>
                  <a:gd name="T54" fmla="*/ 280 w 360"/>
                  <a:gd name="T55" fmla="*/ 152 h 184"/>
                  <a:gd name="T56" fmla="*/ 288 w 360"/>
                  <a:gd name="T57" fmla="*/ 152 h 184"/>
                  <a:gd name="T58" fmla="*/ 288 w 360"/>
                  <a:gd name="T59" fmla="*/ 144 h 184"/>
                  <a:gd name="T60" fmla="*/ 296 w 360"/>
                  <a:gd name="T61" fmla="*/ 152 h 184"/>
                  <a:gd name="T62" fmla="*/ 296 w 360"/>
                  <a:gd name="T63" fmla="*/ 160 h 184"/>
                  <a:gd name="T64" fmla="*/ 304 w 360"/>
                  <a:gd name="T65" fmla="*/ 160 h 184"/>
                  <a:gd name="T66" fmla="*/ 304 w 360"/>
                  <a:gd name="T67" fmla="*/ 176 h 184"/>
                  <a:gd name="T68" fmla="*/ 320 w 360"/>
                  <a:gd name="T69" fmla="*/ 184 h 184"/>
                  <a:gd name="T70" fmla="*/ 344 w 360"/>
                  <a:gd name="T71" fmla="*/ 168 h 184"/>
                  <a:gd name="T72" fmla="*/ 344 w 360"/>
                  <a:gd name="T73" fmla="*/ 144 h 184"/>
                  <a:gd name="T74" fmla="*/ 360 w 360"/>
                  <a:gd name="T75" fmla="*/ 120 h 184"/>
                  <a:gd name="T76" fmla="*/ 352 w 360"/>
                  <a:gd name="T77" fmla="*/ 176 h 184"/>
                  <a:gd name="T78" fmla="*/ 360 w 360"/>
                  <a:gd name="T79" fmla="*/ 168 h 184"/>
                  <a:gd name="T80" fmla="*/ 312 w 360"/>
                  <a:gd name="T81" fmla="*/ 128 h 184"/>
                  <a:gd name="T82" fmla="*/ 0 w 360"/>
                  <a:gd name="T83" fmla="*/ 56 h 184"/>
                  <a:gd name="T84" fmla="*/ 32 w 360"/>
                  <a:gd name="T85" fmla="*/ 80 h 184"/>
                  <a:gd name="T86" fmla="*/ 48 w 360"/>
                  <a:gd name="T87" fmla="*/ 72 h 184"/>
                  <a:gd name="T88" fmla="*/ 72 w 360"/>
                  <a:gd name="T89" fmla="*/ 64 h 184"/>
                  <a:gd name="T90" fmla="*/ 104 w 360"/>
                  <a:gd name="T91" fmla="*/ 48 h 184"/>
                  <a:gd name="T92" fmla="*/ 128 w 360"/>
                  <a:gd name="T93" fmla="*/ 48 h 184"/>
                  <a:gd name="T94" fmla="*/ 144 w 360"/>
                  <a:gd name="T95" fmla="*/ 64 h 184"/>
                  <a:gd name="T96" fmla="*/ 160 w 360"/>
                  <a:gd name="T97" fmla="*/ 72 h 184"/>
                  <a:gd name="T98" fmla="*/ 160 w 360"/>
                  <a:gd name="T99" fmla="*/ 96 h 184"/>
                  <a:gd name="T100" fmla="*/ 192 w 360"/>
                  <a:gd name="T101" fmla="*/ 104 h 18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360"/>
                  <a:gd name="T154" fmla="*/ 0 h 184"/>
                  <a:gd name="T155" fmla="*/ 360 w 360"/>
                  <a:gd name="T156" fmla="*/ 184 h 184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360" h="184">
                    <a:moveTo>
                      <a:pt x="208" y="104"/>
                    </a:moveTo>
                    <a:lnTo>
                      <a:pt x="208" y="104"/>
                    </a:lnTo>
                    <a:lnTo>
                      <a:pt x="200" y="120"/>
                    </a:lnTo>
                    <a:lnTo>
                      <a:pt x="192" y="152"/>
                    </a:lnTo>
                    <a:lnTo>
                      <a:pt x="192" y="160"/>
                    </a:lnTo>
                    <a:lnTo>
                      <a:pt x="200" y="160"/>
                    </a:lnTo>
                    <a:lnTo>
                      <a:pt x="200" y="152"/>
                    </a:lnTo>
                    <a:lnTo>
                      <a:pt x="208" y="152"/>
                    </a:lnTo>
                    <a:lnTo>
                      <a:pt x="208" y="160"/>
                    </a:lnTo>
                    <a:lnTo>
                      <a:pt x="224" y="168"/>
                    </a:lnTo>
                    <a:lnTo>
                      <a:pt x="224" y="160"/>
                    </a:lnTo>
                    <a:lnTo>
                      <a:pt x="232" y="168"/>
                    </a:lnTo>
                    <a:lnTo>
                      <a:pt x="240" y="168"/>
                    </a:lnTo>
                    <a:lnTo>
                      <a:pt x="248" y="168"/>
                    </a:lnTo>
                    <a:lnTo>
                      <a:pt x="264" y="176"/>
                    </a:lnTo>
                    <a:lnTo>
                      <a:pt x="264" y="184"/>
                    </a:lnTo>
                    <a:lnTo>
                      <a:pt x="272" y="176"/>
                    </a:lnTo>
                    <a:lnTo>
                      <a:pt x="264" y="168"/>
                    </a:lnTo>
                    <a:lnTo>
                      <a:pt x="264" y="160"/>
                    </a:lnTo>
                    <a:lnTo>
                      <a:pt x="248" y="160"/>
                    </a:lnTo>
                    <a:lnTo>
                      <a:pt x="240" y="152"/>
                    </a:lnTo>
                    <a:lnTo>
                      <a:pt x="232" y="144"/>
                    </a:lnTo>
                    <a:lnTo>
                      <a:pt x="232" y="136"/>
                    </a:lnTo>
                    <a:lnTo>
                      <a:pt x="240" y="144"/>
                    </a:lnTo>
                    <a:lnTo>
                      <a:pt x="248" y="152"/>
                    </a:lnTo>
                    <a:lnTo>
                      <a:pt x="256" y="152"/>
                    </a:lnTo>
                    <a:lnTo>
                      <a:pt x="256" y="144"/>
                    </a:lnTo>
                    <a:lnTo>
                      <a:pt x="248" y="136"/>
                    </a:lnTo>
                    <a:lnTo>
                      <a:pt x="240" y="120"/>
                    </a:lnTo>
                    <a:lnTo>
                      <a:pt x="240" y="104"/>
                    </a:lnTo>
                    <a:lnTo>
                      <a:pt x="240" y="96"/>
                    </a:lnTo>
                    <a:lnTo>
                      <a:pt x="240" y="80"/>
                    </a:lnTo>
                    <a:lnTo>
                      <a:pt x="232" y="64"/>
                    </a:lnTo>
                    <a:lnTo>
                      <a:pt x="224" y="64"/>
                    </a:lnTo>
                    <a:lnTo>
                      <a:pt x="240" y="64"/>
                    </a:lnTo>
                    <a:lnTo>
                      <a:pt x="240" y="56"/>
                    </a:lnTo>
                    <a:lnTo>
                      <a:pt x="240" y="48"/>
                    </a:lnTo>
                    <a:lnTo>
                      <a:pt x="248" y="48"/>
                    </a:lnTo>
                    <a:lnTo>
                      <a:pt x="248" y="56"/>
                    </a:lnTo>
                    <a:lnTo>
                      <a:pt x="248" y="48"/>
                    </a:lnTo>
                    <a:lnTo>
                      <a:pt x="256" y="40"/>
                    </a:lnTo>
                    <a:lnTo>
                      <a:pt x="256" y="24"/>
                    </a:lnTo>
                    <a:lnTo>
                      <a:pt x="264" y="24"/>
                    </a:lnTo>
                    <a:lnTo>
                      <a:pt x="264" y="32"/>
                    </a:lnTo>
                    <a:lnTo>
                      <a:pt x="272" y="32"/>
                    </a:lnTo>
                    <a:lnTo>
                      <a:pt x="264" y="40"/>
                    </a:lnTo>
                    <a:lnTo>
                      <a:pt x="256" y="48"/>
                    </a:lnTo>
                    <a:lnTo>
                      <a:pt x="256" y="56"/>
                    </a:lnTo>
                    <a:lnTo>
                      <a:pt x="256" y="72"/>
                    </a:lnTo>
                    <a:lnTo>
                      <a:pt x="256" y="80"/>
                    </a:lnTo>
                    <a:lnTo>
                      <a:pt x="264" y="64"/>
                    </a:lnTo>
                    <a:lnTo>
                      <a:pt x="272" y="72"/>
                    </a:lnTo>
                    <a:lnTo>
                      <a:pt x="264" y="72"/>
                    </a:lnTo>
                    <a:lnTo>
                      <a:pt x="264" y="80"/>
                    </a:lnTo>
                    <a:lnTo>
                      <a:pt x="264" y="96"/>
                    </a:lnTo>
                    <a:lnTo>
                      <a:pt x="256" y="104"/>
                    </a:lnTo>
                    <a:lnTo>
                      <a:pt x="272" y="120"/>
                    </a:lnTo>
                    <a:lnTo>
                      <a:pt x="264" y="120"/>
                    </a:lnTo>
                    <a:lnTo>
                      <a:pt x="264" y="128"/>
                    </a:lnTo>
                    <a:lnTo>
                      <a:pt x="272" y="128"/>
                    </a:lnTo>
                    <a:lnTo>
                      <a:pt x="264" y="136"/>
                    </a:lnTo>
                    <a:lnTo>
                      <a:pt x="272" y="152"/>
                    </a:lnTo>
                    <a:lnTo>
                      <a:pt x="272" y="144"/>
                    </a:lnTo>
                    <a:lnTo>
                      <a:pt x="280" y="152"/>
                    </a:lnTo>
                    <a:lnTo>
                      <a:pt x="288" y="152"/>
                    </a:lnTo>
                    <a:lnTo>
                      <a:pt x="288" y="144"/>
                    </a:lnTo>
                    <a:lnTo>
                      <a:pt x="288" y="152"/>
                    </a:lnTo>
                    <a:lnTo>
                      <a:pt x="296" y="152"/>
                    </a:lnTo>
                    <a:lnTo>
                      <a:pt x="304" y="152"/>
                    </a:lnTo>
                    <a:lnTo>
                      <a:pt x="296" y="160"/>
                    </a:lnTo>
                    <a:lnTo>
                      <a:pt x="296" y="168"/>
                    </a:lnTo>
                    <a:lnTo>
                      <a:pt x="304" y="168"/>
                    </a:lnTo>
                    <a:lnTo>
                      <a:pt x="304" y="160"/>
                    </a:lnTo>
                    <a:lnTo>
                      <a:pt x="304" y="168"/>
                    </a:lnTo>
                    <a:lnTo>
                      <a:pt x="304" y="176"/>
                    </a:lnTo>
                    <a:lnTo>
                      <a:pt x="304" y="184"/>
                    </a:lnTo>
                    <a:lnTo>
                      <a:pt x="312" y="184"/>
                    </a:lnTo>
                    <a:lnTo>
                      <a:pt x="320" y="184"/>
                    </a:lnTo>
                    <a:lnTo>
                      <a:pt x="320" y="176"/>
                    </a:lnTo>
                    <a:lnTo>
                      <a:pt x="336" y="168"/>
                    </a:lnTo>
                    <a:lnTo>
                      <a:pt x="344" y="168"/>
                    </a:lnTo>
                    <a:lnTo>
                      <a:pt x="344" y="144"/>
                    </a:lnTo>
                    <a:lnTo>
                      <a:pt x="352" y="144"/>
                    </a:lnTo>
                    <a:lnTo>
                      <a:pt x="352" y="120"/>
                    </a:lnTo>
                    <a:lnTo>
                      <a:pt x="360" y="120"/>
                    </a:lnTo>
                    <a:lnTo>
                      <a:pt x="352" y="152"/>
                    </a:lnTo>
                    <a:lnTo>
                      <a:pt x="352" y="168"/>
                    </a:lnTo>
                    <a:lnTo>
                      <a:pt x="352" y="176"/>
                    </a:lnTo>
                    <a:lnTo>
                      <a:pt x="352" y="184"/>
                    </a:lnTo>
                    <a:lnTo>
                      <a:pt x="352" y="176"/>
                    </a:lnTo>
                    <a:lnTo>
                      <a:pt x="360" y="168"/>
                    </a:lnTo>
                    <a:lnTo>
                      <a:pt x="360" y="128"/>
                    </a:lnTo>
                    <a:lnTo>
                      <a:pt x="360" y="120"/>
                    </a:lnTo>
                    <a:lnTo>
                      <a:pt x="312" y="128"/>
                    </a:lnTo>
                    <a:lnTo>
                      <a:pt x="280" y="0"/>
                    </a:lnTo>
                    <a:lnTo>
                      <a:pt x="0" y="56"/>
                    </a:lnTo>
                    <a:lnTo>
                      <a:pt x="8" y="104"/>
                    </a:lnTo>
                    <a:lnTo>
                      <a:pt x="32" y="80"/>
                    </a:lnTo>
                    <a:lnTo>
                      <a:pt x="40" y="80"/>
                    </a:lnTo>
                    <a:lnTo>
                      <a:pt x="48" y="72"/>
                    </a:lnTo>
                    <a:lnTo>
                      <a:pt x="56" y="64"/>
                    </a:lnTo>
                    <a:lnTo>
                      <a:pt x="72" y="64"/>
                    </a:lnTo>
                    <a:lnTo>
                      <a:pt x="80" y="64"/>
                    </a:lnTo>
                    <a:lnTo>
                      <a:pt x="88" y="48"/>
                    </a:lnTo>
                    <a:lnTo>
                      <a:pt x="104" y="48"/>
                    </a:lnTo>
                    <a:lnTo>
                      <a:pt x="112" y="48"/>
                    </a:lnTo>
                    <a:lnTo>
                      <a:pt x="120" y="48"/>
                    </a:lnTo>
                    <a:lnTo>
                      <a:pt x="128" y="48"/>
                    </a:lnTo>
                    <a:lnTo>
                      <a:pt x="128" y="56"/>
                    </a:lnTo>
                    <a:lnTo>
                      <a:pt x="144" y="64"/>
                    </a:lnTo>
                    <a:lnTo>
                      <a:pt x="144" y="80"/>
                    </a:lnTo>
                    <a:lnTo>
                      <a:pt x="136" y="80"/>
                    </a:lnTo>
                    <a:lnTo>
                      <a:pt x="144" y="72"/>
                    </a:lnTo>
                    <a:lnTo>
                      <a:pt x="160" y="72"/>
                    </a:lnTo>
                    <a:lnTo>
                      <a:pt x="160" y="80"/>
                    </a:lnTo>
                    <a:lnTo>
                      <a:pt x="160" y="88"/>
                    </a:lnTo>
                    <a:lnTo>
                      <a:pt x="160" y="96"/>
                    </a:lnTo>
                    <a:lnTo>
                      <a:pt x="184" y="96"/>
                    </a:lnTo>
                    <a:lnTo>
                      <a:pt x="192" y="104"/>
                    </a:lnTo>
                    <a:lnTo>
                      <a:pt x="200" y="96"/>
                    </a:lnTo>
                    <a:lnTo>
                      <a:pt x="208" y="104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" name="Freeform 161"/>
              <p:cNvSpPr>
                <a:spLocks/>
              </p:cNvSpPr>
              <p:nvPr/>
            </p:nvSpPr>
            <p:spPr bwMode="auto">
              <a:xfrm>
                <a:off x="5797631" y="3273401"/>
                <a:ext cx="715631" cy="721852"/>
              </a:xfrm>
              <a:custGeom>
                <a:avLst/>
                <a:gdLst>
                  <a:gd name="T0" fmla="*/ 392 w 416"/>
                  <a:gd name="T1" fmla="*/ 392 h 448"/>
                  <a:gd name="T2" fmla="*/ 400 w 416"/>
                  <a:gd name="T3" fmla="*/ 392 h 448"/>
                  <a:gd name="T4" fmla="*/ 400 w 416"/>
                  <a:gd name="T5" fmla="*/ 384 h 448"/>
                  <a:gd name="T6" fmla="*/ 392 w 416"/>
                  <a:gd name="T7" fmla="*/ 384 h 448"/>
                  <a:gd name="T8" fmla="*/ 392 w 416"/>
                  <a:gd name="T9" fmla="*/ 376 h 448"/>
                  <a:gd name="T10" fmla="*/ 400 w 416"/>
                  <a:gd name="T11" fmla="*/ 376 h 448"/>
                  <a:gd name="T12" fmla="*/ 392 w 416"/>
                  <a:gd name="T13" fmla="*/ 376 h 448"/>
                  <a:gd name="T14" fmla="*/ 392 w 416"/>
                  <a:gd name="T15" fmla="*/ 368 h 448"/>
                  <a:gd name="T16" fmla="*/ 384 w 416"/>
                  <a:gd name="T17" fmla="*/ 360 h 448"/>
                  <a:gd name="T18" fmla="*/ 392 w 416"/>
                  <a:gd name="T19" fmla="*/ 360 h 448"/>
                  <a:gd name="T20" fmla="*/ 392 w 416"/>
                  <a:gd name="T21" fmla="*/ 368 h 448"/>
                  <a:gd name="T22" fmla="*/ 392 w 416"/>
                  <a:gd name="T23" fmla="*/ 344 h 448"/>
                  <a:gd name="T24" fmla="*/ 400 w 416"/>
                  <a:gd name="T25" fmla="*/ 344 h 448"/>
                  <a:gd name="T26" fmla="*/ 400 w 416"/>
                  <a:gd name="T27" fmla="*/ 344 h 448"/>
                  <a:gd name="T28" fmla="*/ 400 w 416"/>
                  <a:gd name="T29" fmla="*/ 320 h 448"/>
                  <a:gd name="T30" fmla="*/ 408 w 416"/>
                  <a:gd name="T31" fmla="*/ 320 h 448"/>
                  <a:gd name="T32" fmla="*/ 408 w 416"/>
                  <a:gd name="T33" fmla="*/ 312 h 448"/>
                  <a:gd name="T34" fmla="*/ 400 w 416"/>
                  <a:gd name="T35" fmla="*/ 312 h 448"/>
                  <a:gd name="T36" fmla="*/ 408 w 416"/>
                  <a:gd name="T37" fmla="*/ 304 h 448"/>
                  <a:gd name="T38" fmla="*/ 408 w 416"/>
                  <a:gd name="T39" fmla="*/ 296 h 448"/>
                  <a:gd name="T40" fmla="*/ 408 w 416"/>
                  <a:gd name="T41" fmla="*/ 288 h 448"/>
                  <a:gd name="T42" fmla="*/ 408 w 416"/>
                  <a:gd name="T43" fmla="*/ 280 h 448"/>
                  <a:gd name="T44" fmla="*/ 416 w 416"/>
                  <a:gd name="T45" fmla="*/ 272 h 448"/>
                  <a:gd name="T46" fmla="*/ 416 w 416"/>
                  <a:gd name="T47" fmla="*/ 264 h 448"/>
                  <a:gd name="T48" fmla="*/ 408 w 416"/>
                  <a:gd name="T49" fmla="*/ 264 h 448"/>
                  <a:gd name="T50" fmla="*/ 408 w 416"/>
                  <a:gd name="T51" fmla="*/ 256 h 448"/>
                  <a:gd name="T52" fmla="*/ 384 w 416"/>
                  <a:gd name="T53" fmla="*/ 216 h 448"/>
                  <a:gd name="T54" fmla="*/ 376 w 416"/>
                  <a:gd name="T55" fmla="*/ 208 h 448"/>
                  <a:gd name="T56" fmla="*/ 352 w 416"/>
                  <a:gd name="T57" fmla="*/ 176 h 448"/>
                  <a:gd name="T58" fmla="*/ 344 w 416"/>
                  <a:gd name="T59" fmla="*/ 168 h 448"/>
                  <a:gd name="T60" fmla="*/ 320 w 416"/>
                  <a:gd name="T61" fmla="*/ 152 h 448"/>
                  <a:gd name="T62" fmla="*/ 312 w 416"/>
                  <a:gd name="T63" fmla="*/ 128 h 448"/>
                  <a:gd name="T64" fmla="*/ 304 w 416"/>
                  <a:gd name="T65" fmla="*/ 128 h 448"/>
                  <a:gd name="T66" fmla="*/ 288 w 416"/>
                  <a:gd name="T67" fmla="*/ 104 h 448"/>
                  <a:gd name="T68" fmla="*/ 280 w 416"/>
                  <a:gd name="T69" fmla="*/ 104 h 448"/>
                  <a:gd name="T70" fmla="*/ 256 w 416"/>
                  <a:gd name="T71" fmla="*/ 88 h 448"/>
                  <a:gd name="T72" fmla="*/ 240 w 416"/>
                  <a:gd name="T73" fmla="*/ 56 h 448"/>
                  <a:gd name="T74" fmla="*/ 232 w 416"/>
                  <a:gd name="T75" fmla="*/ 48 h 448"/>
                  <a:gd name="T76" fmla="*/ 216 w 416"/>
                  <a:gd name="T77" fmla="*/ 48 h 448"/>
                  <a:gd name="T78" fmla="*/ 200 w 416"/>
                  <a:gd name="T79" fmla="*/ 40 h 448"/>
                  <a:gd name="T80" fmla="*/ 184 w 416"/>
                  <a:gd name="T81" fmla="*/ 40 h 448"/>
                  <a:gd name="T82" fmla="*/ 200 w 416"/>
                  <a:gd name="T83" fmla="*/ 0 h 448"/>
                  <a:gd name="T84" fmla="*/ 200 w 416"/>
                  <a:gd name="T85" fmla="*/ 0 h 448"/>
                  <a:gd name="T86" fmla="*/ 0 w 416"/>
                  <a:gd name="T87" fmla="*/ 24 h 448"/>
                  <a:gd name="T88" fmla="*/ 56 w 416"/>
                  <a:gd name="T89" fmla="*/ 232 h 448"/>
                  <a:gd name="T90" fmla="*/ 72 w 416"/>
                  <a:gd name="T91" fmla="*/ 264 h 448"/>
                  <a:gd name="T92" fmla="*/ 80 w 416"/>
                  <a:gd name="T93" fmla="*/ 288 h 448"/>
                  <a:gd name="T94" fmla="*/ 88 w 416"/>
                  <a:gd name="T95" fmla="*/ 288 h 448"/>
                  <a:gd name="T96" fmla="*/ 72 w 416"/>
                  <a:gd name="T97" fmla="*/ 304 h 448"/>
                  <a:gd name="T98" fmla="*/ 72 w 416"/>
                  <a:gd name="T99" fmla="*/ 336 h 448"/>
                  <a:gd name="T100" fmla="*/ 80 w 416"/>
                  <a:gd name="T101" fmla="*/ 368 h 448"/>
                  <a:gd name="T102" fmla="*/ 80 w 416"/>
                  <a:gd name="T103" fmla="*/ 392 h 448"/>
                  <a:gd name="T104" fmla="*/ 96 w 416"/>
                  <a:gd name="T105" fmla="*/ 424 h 448"/>
                  <a:gd name="T106" fmla="*/ 112 w 416"/>
                  <a:gd name="T107" fmla="*/ 448 h 448"/>
                  <a:gd name="T108" fmla="*/ 336 w 416"/>
                  <a:gd name="T109" fmla="*/ 432 h 448"/>
                  <a:gd name="T110" fmla="*/ 344 w 416"/>
                  <a:gd name="T111" fmla="*/ 448 h 448"/>
                  <a:gd name="T112" fmla="*/ 360 w 416"/>
                  <a:gd name="T113" fmla="*/ 448 h 448"/>
                  <a:gd name="T114" fmla="*/ 352 w 416"/>
                  <a:gd name="T115" fmla="*/ 432 h 448"/>
                  <a:gd name="T116" fmla="*/ 352 w 416"/>
                  <a:gd name="T117" fmla="*/ 408 h 448"/>
                  <a:gd name="T118" fmla="*/ 360 w 416"/>
                  <a:gd name="T119" fmla="*/ 400 h 448"/>
                  <a:gd name="T120" fmla="*/ 384 w 416"/>
                  <a:gd name="T121" fmla="*/ 408 h 448"/>
                  <a:gd name="T122" fmla="*/ 400 w 416"/>
                  <a:gd name="T123" fmla="*/ 408 h 448"/>
                  <a:gd name="T124" fmla="*/ 400 w 416"/>
                  <a:gd name="T125" fmla="*/ 400 h 44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416"/>
                  <a:gd name="T190" fmla="*/ 0 h 448"/>
                  <a:gd name="T191" fmla="*/ 416 w 416"/>
                  <a:gd name="T192" fmla="*/ 448 h 44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416" h="448">
                    <a:moveTo>
                      <a:pt x="392" y="400"/>
                    </a:moveTo>
                    <a:lnTo>
                      <a:pt x="392" y="392"/>
                    </a:lnTo>
                    <a:lnTo>
                      <a:pt x="400" y="392"/>
                    </a:lnTo>
                    <a:lnTo>
                      <a:pt x="400" y="384"/>
                    </a:lnTo>
                    <a:lnTo>
                      <a:pt x="392" y="384"/>
                    </a:lnTo>
                    <a:lnTo>
                      <a:pt x="392" y="376"/>
                    </a:lnTo>
                    <a:lnTo>
                      <a:pt x="400" y="376"/>
                    </a:lnTo>
                    <a:lnTo>
                      <a:pt x="392" y="376"/>
                    </a:lnTo>
                    <a:lnTo>
                      <a:pt x="392" y="368"/>
                    </a:lnTo>
                    <a:lnTo>
                      <a:pt x="384" y="360"/>
                    </a:lnTo>
                    <a:lnTo>
                      <a:pt x="392" y="360"/>
                    </a:lnTo>
                    <a:lnTo>
                      <a:pt x="392" y="368"/>
                    </a:lnTo>
                    <a:lnTo>
                      <a:pt x="392" y="352"/>
                    </a:lnTo>
                    <a:lnTo>
                      <a:pt x="392" y="344"/>
                    </a:lnTo>
                    <a:lnTo>
                      <a:pt x="400" y="344"/>
                    </a:lnTo>
                    <a:lnTo>
                      <a:pt x="400" y="328"/>
                    </a:lnTo>
                    <a:lnTo>
                      <a:pt x="400" y="320"/>
                    </a:lnTo>
                    <a:lnTo>
                      <a:pt x="408" y="320"/>
                    </a:lnTo>
                    <a:lnTo>
                      <a:pt x="408" y="312"/>
                    </a:lnTo>
                    <a:lnTo>
                      <a:pt x="400" y="312"/>
                    </a:lnTo>
                    <a:lnTo>
                      <a:pt x="400" y="304"/>
                    </a:lnTo>
                    <a:lnTo>
                      <a:pt x="408" y="304"/>
                    </a:lnTo>
                    <a:lnTo>
                      <a:pt x="408" y="296"/>
                    </a:lnTo>
                    <a:lnTo>
                      <a:pt x="408" y="288"/>
                    </a:lnTo>
                    <a:lnTo>
                      <a:pt x="408" y="280"/>
                    </a:lnTo>
                    <a:lnTo>
                      <a:pt x="416" y="272"/>
                    </a:lnTo>
                    <a:lnTo>
                      <a:pt x="416" y="264"/>
                    </a:lnTo>
                    <a:lnTo>
                      <a:pt x="408" y="264"/>
                    </a:lnTo>
                    <a:lnTo>
                      <a:pt x="408" y="256"/>
                    </a:lnTo>
                    <a:lnTo>
                      <a:pt x="408" y="240"/>
                    </a:lnTo>
                    <a:lnTo>
                      <a:pt x="384" y="216"/>
                    </a:lnTo>
                    <a:lnTo>
                      <a:pt x="376" y="208"/>
                    </a:lnTo>
                    <a:lnTo>
                      <a:pt x="376" y="184"/>
                    </a:lnTo>
                    <a:lnTo>
                      <a:pt x="352" y="176"/>
                    </a:lnTo>
                    <a:lnTo>
                      <a:pt x="344" y="168"/>
                    </a:lnTo>
                    <a:lnTo>
                      <a:pt x="336" y="160"/>
                    </a:lnTo>
                    <a:lnTo>
                      <a:pt x="320" y="152"/>
                    </a:lnTo>
                    <a:lnTo>
                      <a:pt x="320" y="136"/>
                    </a:lnTo>
                    <a:lnTo>
                      <a:pt x="312" y="128"/>
                    </a:lnTo>
                    <a:lnTo>
                      <a:pt x="304" y="128"/>
                    </a:lnTo>
                    <a:lnTo>
                      <a:pt x="296" y="120"/>
                    </a:lnTo>
                    <a:lnTo>
                      <a:pt x="288" y="104"/>
                    </a:lnTo>
                    <a:lnTo>
                      <a:pt x="280" y="104"/>
                    </a:lnTo>
                    <a:lnTo>
                      <a:pt x="264" y="104"/>
                    </a:lnTo>
                    <a:lnTo>
                      <a:pt x="256" y="88"/>
                    </a:lnTo>
                    <a:lnTo>
                      <a:pt x="248" y="80"/>
                    </a:lnTo>
                    <a:lnTo>
                      <a:pt x="240" y="56"/>
                    </a:lnTo>
                    <a:lnTo>
                      <a:pt x="232" y="48"/>
                    </a:lnTo>
                    <a:lnTo>
                      <a:pt x="224" y="48"/>
                    </a:lnTo>
                    <a:lnTo>
                      <a:pt x="216" y="48"/>
                    </a:lnTo>
                    <a:lnTo>
                      <a:pt x="208" y="40"/>
                    </a:lnTo>
                    <a:lnTo>
                      <a:pt x="200" y="40"/>
                    </a:lnTo>
                    <a:lnTo>
                      <a:pt x="184" y="40"/>
                    </a:lnTo>
                    <a:lnTo>
                      <a:pt x="184" y="16"/>
                    </a:lnTo>
                    <a:lnTo>
                      <a:pt x="200" y="0"/>
                    </a:lnTo>
                    <a:lnTo>
                      <a:pt x="104" y="16"/>
                    </a:lnTo>
                    <a:lnTo>
                      <a:pt x="0" y="24"/>
                    </a:lnTo>
                    <a:lnTo>
                      <a:pt x="56" y="232"/>
                    </a:lnTo>
                    <a:lnTo>
                      <a:pt x="72" y="264"/>
                    </a:lnTo>
                    <a:lnTo>
                      <a:pt x="80" y="272"/>
                    </a:lnTo>
                    <a:lnTo>
                      <a:pt x="80" y="288"/>
                    </a:lnTo>
                    <a:lnTo>
                      <a:pt x="88" y="288"/>
                    </a:lnTo>
                    <a:lnTo>
                      <a:pt x="88" y="296"/>
                    </a:lnTo>
                    <a:lnTo>
                      <a:pt x="72" y="304"/>
                    </a:lnTo>
                    <a:lnTo>
                      <a:pt x="72" y="312"/>
                    </a:lnTo>
                    <a:lnTo>
                      <a:pt x="72" y="336"/>
                    </a:lnTo>
                    <a:lnTo>
                      <a:pt x="72" y="360"/>
                    </a:lnTo>
                    <a:lnTo>
                      <a:pt x="80" y="368"/>
                    </a:lnTo>
                    <a:lnTo>
                      <a:pt x="80" y="384"/>
                    </a:lnTo>
                    <a:lnTo>
                      <a:pt x="80" y="392"/>
                    </a:lnTo>
                    <a:lnTo>
                      <a:pt x="96" y="424"/>
                    </a:lnTo>
                    <a:lnTo>
                      <a:pt x="112" y="448"/>
                    </a:lnTo>
                    <a:lnTo>
                      <a:pt x="336" y="432"/>
                    </a:lnTo>
                    <a:lnTo>
                      <a:pt x="344" y="448"/>
                    </a:lnTo>
                    <a:lnTo>
                      <a:pt x="360" y="448"/>
                    </a:lnTo>
                    <a:lnTo>
                      <a:pt x="360" y="440"/>
                    </a:lnTo>
                    <a:lnTo>
                      <a:pt x="352" y="432"/>
                    </a:lnTo>
                    <a:lnTo>
                      <a:pt x="352" y="424"/>
                    </a:lnTo>
                    <a:lnTo>
                      <a:pt x="352" y="408"/>
                    </a:lnTo>
                    <a:lnTo>
                      <a:pt x="360" y="400"/>
                    </a:lnTo>
                    <a:lnTo>
                      <a:pt x="368" y="408"/>
                    </a:lnTo>
                    <a:lnTo>
                      <a:pt x="384" y="408"/>
                    </a:lnTo>
                    <a:lnTo>
                      <a:pt x="392" y="408"/>
                    </a:lnTo>
                    <a:lnTo>
                      <a:pt x="400" y="408"/>
                    </a:lnTo>
                    <a:lnTo>
                      <a:pt x="400" y="400"/>
                    </a:lnTo>
                    <a:lnTo>
                      <a:pt x="392" y="40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1" name="Freeform 176"/>
              <p:cNvSpPr>
                <a:spLocks/>
              </p:cNvSpPr>
              <p:nvPr/>
            </p:nvSpPr>
            <p:spPr bwMode="auto">
              <a:xfrm>
                <a:off x="7411422" y="1845978"/>
                <a:ext cx="97060" cy="128902"/>
              </a:xfrm>
              <a:custGeom>
                <a:avLst/>
                <a:gdLst>
                  <a:gd name="T0" fmla="*/ 8 w 56"/>
                  <a:gd name="T1" fmla="*/ 72 h 80"/>
                  <a:gd name="T2" fmla="*/ 8 w 56"/>
                  <a:gd name="T3" fmla="*/ 72 h 80"/>
                  <a:gd name="T4" fmla="*/ 8 w 56"/>
                  <a:gd name="T5" fmla="*/ 80 h 80"/>
                  <a:gd name="T6" fmla="*/ 8 w 56"/>
                  <a:gd name="T7" fmla="*/ 80 h 80"/>
                  <a:gd name="T8" fmla="*/ 16 w 56"/>
                  <a:gd name="T9" fmla="*/ 80 h 80"/>
                  <a:gd name="T10" fmla="*/ 16 w 56"/>
                  <a:gd name="T11" fmla="*/ 80 h 80"/>
                  <a:gd name="T12" fmla="*/ 24 w 56"/>
                  <a:gd name="T13" fmla="*/ 72 h 80"/>
                  <a:gd name="T14" fmla="*/ 32 w 56"/>
                  <a:gd name="T15" fmla="*/ 64 h 80"/>
                  <a:gd name="T16" fmla="*/ 32 w 56"/>
                  <a:gd name="T17" fmla="*/ 64 h 80"/>
                  <a:gd name="T18" fmla="*/ 40 w 56"/>
                  <a:gd name="T19" fmla="*/ 64 h 80"/>
                  <a:gd name="T20" fmla="*/ 40 w 56"/>
                  <a:gd name="T21" fmla="*/ 64 h 80"/>
                  <a:gd name="T22" fmla="*/ 40 w 56"/>
                  <a:gd name="T23" fmla="*/ 56 h 80"/>
                  <a:gd name="T24" fmla="*/ 32 w 56"/>
                  <a:gd name="T25" fmla="*/ 24 h 80"/>
                  <a:gd name="T26" fmla="*/ 32 w 56"/>
                  <a:gd name="T27" fmla="*/ 24 h 80"/>
                  <a:gd name="T28" fmla="*/ 32 w 56"/>
                  <a:gd name="T29" fmla="*/ 24 h 80"/>
                  <a:gd name="T30" fmla="*/ 32 w 56"/>
                  <a:gd name="T31" fmla="*/ 24 h 80"/>
                  <a:gd name="T32" fmla="*/ 40 w 56"/>
                  <a:gd name="T33" fmla="*/ 32 h 80"/>
                  <a:gd name="T34" fmla="*/ 40 w 56"/>
                  <a:gd name="T35" fmla="*/ 32 h 80"/>
                  <a:gd name="T36" fmla="*/ 48 w 56"/>
                  <a:gd name="T37" fmla="*/ 32 h 80"/>
                  <a:gd name="T38" fmla="*/ 56 w 56"/>
                  <a:gd name="T39" fmla="*/ 48 h 80"/>
                  <a:gd name="T40" fmla="*/ 56 w 56"/>
                  <a:gd name="T41" fmla="*/ 48 h 80"/>
                  <a:gd name="T42" fmla="*/ 56 w 56"/>
                  <a:gd name="T43" fmla="*/ 48 h 80"/>
                  <a:gd name="T44" fmla="*/ 56 w 56"/>
                  <a:gd name="T45" fmla="*/ 48 h 80"/>
                  <a:gd name="T46" fmla="*/ 56 w 56"/>
                  <a:gd name="T47" fmla="*/ 32 h 80"/>
                  <a:gd name="T48" fmla="*/ 48 w 56"/>
                  <a:gd name="T49" fmla="*/ 32 h 80"/>
                  <a:gd name="T50" fmla="*/ 40 w 56"/>
                  <a:gd name="T51" fmla="*/ 24 h 80"/>
                  <a:gd name="T52" fmla="*/ 40 w 56"/>
                  <a:gd name="T53" fmla="*/ 24 h 80"/>
                  <a:gd name="T54" fmla="*/ 40 w 56"/>
                  <a:gd name="T55" fmla="*/ 24 h 80"/>
                  <a:gd name="T56" fmla="*/ 32 w 56"/>
                  <a:gd name="T57" fmla="*/ 16 h 80"/>
                  <a:gd name="T58" fmla="*/ 32 w 56"/>
                  <a:gd name="T59" fmla="*/ 16 h 80"/>
                  <a:gd name="T60" fmla="*/ 32 w 56"/>
                  <a:gd name="T61" fmla="*/ 16 h 80"/>
                  <a:gd name="T62" fmla="*/ 32 w 56"/>
                  <a:gd name="T63" fmla="*/ 16 h 80"/>
                  <a:gd name="T64" fmla="*/ 24 w 56"/>
                  <a:gd name="T65" fmla="*/ 0 h 80"/>
                  <a:gd name="T66" fmla="*/ 24 w 56"/>
                  <a:gd name="T67" fmla="*/ 0 h 80"/>
                  <a:gd name="T68" fmla="*/ 0 w 56"/>
                  <a:gd name="T69" fmla="*/ 8 h 80"/>
                  <a:gd name="T70" fmla="*/ 0 w 56"/>
                  <a:gd name="T71" fmla="*/ 8 h 80"/>
                  <a:gd name="T72" fmla="*/ 16 w 56"/>
                  <a:gd name="T73" fmla="*/ 64 h 80"/>
                  <a:gd name="T74" fmla="*/ 16 w 56"/>
                  <a:gd name="T75" fmla="*/ 64 h 80"/>
                  <a:gd name="T76" fmla="*/ 8 w 56"/>
                  <a:gd name="T77" fmla="*/ 72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6"/>
                  <a:gd name="T118" fmla="*/ 0 h 80"/>
                  <a:gd name="T119" fmla="*/ 56 w 56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6" h="80">
                    <a:moveTo>
                      <a:pt x="8" y="72"/>
                    </a:moveTo>
                    <a:lnTo>
                      <a:pt x="8" y="72"/>
                    </a:lnTo>
                    <a:lnTo>
                      <a:pt x="8" y="80"/>
                    </a:lnTo>
                    <a:lnTo>
                      <a:pt x="16" y="80"/>
                    </a:lnTo>
                    <a:lnTo>
                      <a:pt x="24" y="72"/>
                    </a:lnTo>
                    <a:lnTo>
                      <a:pt x="32" y="64"/>
                    </a:lnTo>
                    <a:lnTo>
                      <a:pt x="40" y="64"/>
                    </a:lnTo>
                    <a:lnTo>
                      <a:pt x="40" y="56"/>
                    </a:lnTo>
                    <a:lnTo>
                      <a:pt x="32" y="24"/>
                    </a:lnTo>
                    <a:lnTo>
                      <a:pt x="40" y="32"/>
                    </a:lnTo>
                    <a:lnTo>
                      <a:pt x="48" y="32"/>
                    </a:lnTo>
                    <a:lnTo>
                      <a:pt x="56" y="48"/>
                    </a:lnTo>
                    <a:lnTo>
                      <a:pt x="56" y="32"/>
                    </a:lnTo>
                    <a:lnTo>
                      <a:pt x="48" y="32"/>
                    </a:lnTo>
                    <a:lnTo>
                      <a:pt x="40" y="24"/>
                    </a:lnTo>
                    <a:lnTo>
                      <a:pt x="32" y="16"/>
                    </a:lnTo>
                    <a:lnTo>
                      <a:pt x="24" y="0"/>
                    </a:lnTo>
                    <a:lnTo>
                      <a:pt x="0" y="8"/>
                    </a:lnTo>
                    <a:lnTo>
                      <a:pt x="16" y="64"/>
                    </a:lnTo>
                    <a:lnTo>
                      <a:pt x="8" y="72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" name="Freeform 177"/>
              <p:cNvSpPr>
                <a:spLocks/>
              </p:cNvSpPr>
              <p:nvPr/>
            </p:nvSpPr>
            <p:spPr bwMode="auto">
              <a:xfrm>
                <a:off x="7176741" y="2010159"/>
                <a:ext cx="247718" cy="142472"/>
              </a:xfrm>
              <a:custGeom>
                <a:avLst/>
                <a:gdLst>
                  <a:gd name="T0" fmla="*/ 0 w 144"/>
                  <a:gd name="T1" fmla="*/ 88 h 88"/>
                  <a:gd name="T2" fmla="*/ 0 w 144"/>
                  <a:gd name="T3" fmla="*/ 80 h 88"/>
                  <a:gd name="T4" fmla="*/ 8 w 144"/>
                  <a:gd name="T5" fmla="*/ 64 h 88"/>
                  <a:gd name="T6" fmla="*/ 16 w 144"/>
                  <a:gd name="T7" fmla="*/ 56 h 88"/>
                  <a:gd name="T8" fmla="*/ 24 w 144"/>
                  <a:gd name="T9" fmla="*/ 48 h 88"/>
                  <a:gd name="T10" fmla="*/ 32 w 144"/>
                  <a:gd name="T11" fmla="*/ 40 h 88"/>
                  <a:gd name="T12" fmla="*/ 48 w 144"/>
                  <a:gd name="T13" fmla="*/ 40 h 88"/>
                  <a:gd name="T14" fmla="*/ 48 w 144"/>
                  <a:gd name="T15" fmla="*/ 40 h 88"/>
                  <a:gd name="T16" fmla="*/ 64 w 144"/>
                  <a:gd name="T17" fmla="*/ 32 h 88"/>
                  <a:gd name="T18" fmla="*/ 88 w 144"/>
                  <a:gd name="T19" fmla="*/ 24 h 88"/>
                  <a:gd name="T20" fmla="*/ 112 w 144"/>
                  <a:gd name="T21" fmla="*/ 0 h 88"/>
                  <a:gd name="T22" fmla="*/ 112 w 144"/>
                  <a:gd name="T23" fmla="*/ 8 h 88"/>
                  <a:gd name="T24" fmla="*/ 104 w 144"/>
                  <a:gd name="T25" fmla="*/ 16 h 88"/>
                  <a:gd name="T26" fmla="*/ 96 w 144"/>
                  <a:gd name="T27" fmla="*/ 24 h 88"/>
                  <a:gd name="T28" fmla="*/ 96 w 144"/>
                  <a:gd name="T29" fmla="*/ 32 h 88"/>
                  <a:gd name="T30" fmla="*/ 96 w 144"/>
                  <a:gd name="T31" fmla="*/ 32 h 88"/>
                  <a:gd name="T32" fmla="*/ 96 w 144"/>
                  <a:gd name="T33" fmla="*/ 32 h 88"/>
                  <a:gd name="T34" fmla="*/ 96 w 144"/>
                  <a:gd name="T35" fmla="*/ 40 h 88"/>
                  <a:gd name="T36" fmla="*/ 96 w 144"/>
                  <a:gd name="T37" fmla="*/ 40 h 88"/>
                  <a:gd name="T38" fmla="*/ 104 w 144"/>
                  <a:gd name="T39" fmla="*/ 32 h 88"/>
                  <a:gd name="T40" fmla="*/ 104 w 144"/>
                  <a:gd name="T41" fmla="*/ 32 h 88"/>
                  <a:gd name="T42" fmla="*/ 112 w 144"/>
                  <a:gd name="T43" fmla="*/ 16 h 88"/>
                  <a:gd name="T44" fmla="*/ 128 w 144"/>
                  <a:gd name="T45" fmla="*/ 8 h 88"/>
                  <a:gd name="T46" fmla="*/ 128 w 144"/>
                  <a:gd name="T47" fmla="*/ 8 h 88"/>
                  <a:gd name="T48" fmla="*/ 136 w 144"/>
                  <a:gd name="T49" fmla="*/ 0 h 88"/>
                  <a:gd name="T50" fmla="*/ 144 w 144"/>
                  <a:gd name="T51" fmla="*/ 0 h 88"/>
                  <a:gd name="T52" fmla="*/ 144 w 144"/>
                  <a:gd name="T53" fmla="*/ 8 h 88"/>
                  <a:gd name="T54" fmla="*/ 96 w 144"/>
                  <a:gd name="T55" fmla="*/ 48 h 88"/>
                  <a:gd name="T56" fmla="*/ 72 w 144"/>
                  <a:gd name="T57" fmla="*/ 64 h 88"/>
                  <a:gd name="T58" fmla="*/ 72 w 144"/>
                  <a:gd name="T59" fmla="*/ 64 h 88"/>
                  <a:gd name="T60" fmla="*/ 80 w 144"/>
                  <a:gd name="T61" fmla="*/ 48 h 88"/>
                  <a:gd name="T62" fmla="*/ 80 w 144"/>
                  <a:gd name="T63" fmla="*/ 48 h 88"/>
                  <a:gd name="T64" fmla="*/ 56 w 144"/>
                  <a:gd name="T65" fmla="*/ 56 h 88"/>
                  <a:gd name="T66" fmla="*/ 32 w 144"/>
                  <a:gd name="T67" fmla="*/ 72 h 88"/>
                  <a:gd name="T68" fmla="*/ 8 w 144"/>
                  <a:gd name="T69" fmla="*/ 88 h 88"/>
                  <a:gd name="T70" fmla="*/ 16 w 144"/>
                  <a:gd name="T71" fmla="*/ 88 h 88"/>
                  <a:gd name="T72" fmla="*/ 16 w 144"/>
                  <a:gd name="T73" fmla="*/ 80 h 88"/>
                  <a:gd name="T74" fmla="*/ 0 w 144"/>
                  <a:gd name="T75" fmla="*/ 88 h 8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44"/>
                  <a:gd name="T115" fmla="*/ 0 h 88"/>
                  <a:gd name="T116" fmla="*/ 144 w 144"/>
                  <a:gd name="T117" fmla="*/ 88 h 8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44" h="88">
                    <a:moveTo>
                      <a:pt x="0" y="88"/>
                    </a:moveTo>
                    <a:lnTo>
                      <a:pt x="0" y="88"/>
                    </a:lnTo>
                    <a:lnTo>
                      <a:pt x="0" y="80"/>
                    </a:lnTo>
                    <a:lnTo>
                      <a:pt x="0" y="72"/>
                    </a:lnTo>
                    <a:lnTo>
                      <a:pt x="8" y="64"/>
                    </a:lnTo>
                    <a:lnTo>
                      <a:pt x="16" y="64"/>
                    </a:lnTo>
                    <a:lnTo>
                      <a:pt x="16" y="56"/>
                    </a:lnTo>
                    <a:lnTo>
                      <a:pt x="16" y="48"/>
                    </a:lnTo>
                    <a:lnTo>
                      <a:pt x="24" y="48"/>
                    </a:lnTo>
                    <a:lnTo>
                      <a:pt x="32" y="40"/>
                    </a:lnTo>
                    <a:lnTo>
                      <a:pt x="48" y="40"/>
                    </a:lnTo>
                    <a:lnTo>
                      <a:pt x="48" y="32"/>
                    </a:lnTo>
                    <a:lnTo>
                      <a:pt x="64" y="32"/>
                    </a:lnTo>
                    <a:lnTo>
                      <a:pt x="88" y="24"/>
                    </a:lnTo>
                    <a:lnTo>
                      <a:pt x="104" y="0"/>
                    </a:lnTo>
                    <a:lnTo>
                      <a:pt x="112" y="0"/>
                    </a:lnTo>
                    <a:lnTo>
                      <a:pt x="112" y="8"/>
                    </a:lnTo>
                    <a:lnTo>
                      <a:pt x="104" y="8"/>
                    </a:lnTo>
                    <a:lnTo>
                      <a:pt x="104" y="16"/>
                    </a:lnTo>
                    <a:lnTo>
                      <a:pt x="96" y="24"/>
                    </a:lnTo>
                    <a:lnTo>
                      <a:pt x="96" y="32"/>
                    </a:lnTo>
                    <a:lnTo>
                      <a:pt x="96" y="40"/>
                    </a:lnTo>
                    <a:lnTo>
                      <a:pt x="104" y="32"/>
                    </a:lnTo>
                    <a:lnTo>
                      <a:pt x="104" y="24"/>
                    </a:lnTo>
                    <a:lnTo>
                      <a:pt x="112" y="16"/>
                    </a:lnTo>
                    <a:lnTo>
                      <a:pt x="120" y="8"/>
                    </a:lnTo>
                    <a:lnTo>
                      <a:pt x="128" y="8"/>
                    </a:lnTo>
                    <a:lnTo>
                      <a:pt x="136" y="8"/>
                    </a:lnTo>
                    <a:lnTo>
                      <a:pt x="136" y="0"/>
                    </a:lnTo>
                    <a:lnTo>
                      <a:pt x="144" y="0"/>
                    </a:lnTo>
                    <a:lnTo>
                      <a:pt x="144" y="8"/>
                    </a:lnTo>
                    <a:lnTo>
                      <a:pt x="128" y="16"/>
                    </a:lnTo>
                    <a:lnTo>
                      <a:pt x="96" y="48"/>
                    </a:lnTo>
                    <a:lnTo>
                      <a:pt x="80" y="56"/>
                    </a:lnTo>
                    <a:lnTo>
                      <a:pt x="72" y="64"/>
                    </a:lnTo>
                    <a:lnTo>
                      <a:pt x="80" y="56"/>
                    </a:lnTo>
                    <a:lnTo>
                      <a:pt x="80" y="48"/>
                    </a:lnTo>
                    <a:lnTo>
                      <a:pt x="64" y="56"/>
                    </a:lnTo>
                    <a:lnTo>
                      <a:pt x="56" y="56"/>
                    </a:lnTo>
                    <a:lnTo>
                      <a:pt x="48" y="64"/>
                    </a:lnTo>
                    <a:lnTo>
                      <a:pt x="32" y="72"/>
                    </a:lnTo>
                    <a:lnTo>
                      <a:pt x="16" y="88"/>
                    </a:lnTo>
                    <a:lnTo>
                      <a:pt x="8" y="88"/>
                    </a:lnTo>
                    <a:lnTo>
                      <a:pt x="16" y="88"/>
                    </a:lnTo>
                    <a:lnTo>
                      <a:pt x="16" y="80"/>
                    </a:lnTo>
                    <a:lnTo>
                      <a:pt x="8" y="80"/>
                    </a:lnTo>
                    <a:lnTo>
                      <a:pt x="0" y="88"/>
                    </a:lnTo>
                    <a:close/>
                  </a:path>
                </a:pathLst>
              </a:custGeom>
              <a:grpFill/>
              <a:ln w="6350">
                <a:solidFill>
                  <a:schemeClr val="bg2">
                    <a:lumMod val="40000"/>
                    <a:lumOff val="6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" name="5-Point Star 6"/>
            <p:cNvSpPr/>
            <p:nvPr/>
          </p:nvSpPr>
          <p:spPr bwMode="auto">
            <a:xfrm>
              <a:off x="4477137" y="3143485"/>
              <a:ext cx="274124" cy="274124"/>
            </a:xfrm>
            <a:prstGeom prst="star5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8" name="Straight Arrow Connector 7"/>
            <p:cNvCxnSpPr>
              <a:stCxn id="60" idx="33"/>
            </p:cNvCxnSpPr>
            <p:nvPr/>
          </p:nvCxnSpPr>
          <p:spPr bwMode="auto">
            <a:xfrm flipV="1">
              <a:off x="4738446" y="1974097"/>
              <a:ext cx="1256700" cy="121854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374E18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3" name="Rectangle 62"/>
          <p:cNvSpPr/>
          <p:nvPr/>
        </p:nvSpPr>
        <p:spPr>
          <a:xfrm>
            <a:off x="4444569" y="81185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Geographic regions are defined by ZIP Codes.</a:t>
            </a:r>
          </a:p>
          <a:p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5855677" y="1795034"/>
            <a:ext cx="12133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u="sng" dirty="0">
                <a:solidFill>
                  <a:srgbClr val="000000"/>
                </a:solidFill>
              </a:rPr>
              <a:t>North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31204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31210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069015" y="1771158"/>
            <a:ext cx="13540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u="sng" dirty="0">
                <a:solidFill>
                  <a:srgbClr val="000000"/>
                </a:solidFill>
              </a:rPr>
              <a:t>South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31206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31216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312295" y="3602976"/>
            <a:ext cx="17377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u="sng" dirty="0">
                <a:solidFill>
                  <a:srgbClr val="000000"/>
                </a:solidFill>
              </a:rPr>
              <a:t>Downtown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31201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31207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293550" y="2708792"/>
            <a:ext cx="23375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u="sng" dirty="0">
                <a:solidFill>
                  <a:srgbClr val="000000"/>
                </a:solidFill>
              </a:rPr>
              <a:t>East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31211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31217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657317" y="2684867"/>
            <a:ext cx="217740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u="sng" dirty="0">
                <a:solidFill>
                  <a:srgbClr val="000000"/>
                </a:solidFill>
              </a:rPr>
              <a:t>West: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31052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31220</a:t>
            </a:r>
          </a:p>
        </p:txBody>
      </p:sp>
    </p:spTree>
    <p:extLst>
      <p:ext uri="{BB962C8B-B14F-4D97-AF65-F5344CB8AC3E}">
        <p14:creationId xmlns:p14="http://schemas.microsoft.com/office/powerpoint/2010/main" val="144894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Volunteering and joining a small group that meets regularly to discuss issues are the ways in which participants are most interested in getting involved.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949140"/>
              </p:ext>
            </p:extLst>
          </p:nvPr>
        </p:nvGraphicFramePr>
        <p:xfrm>
          <a:off x="2821021" y="1370400"/>
          <a:ext cx="5932453" cy="3459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8287" y="1075164"/>
            <a:ext cx="84274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THREE WAYS in which I am most interested in getting involved in addressing issues/challenges facing my community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338385"/>
              </p:ext>
            </p:extLst>
          </p:nvPr>
        </p:nvGraphicFramePr>
        <p:xfrm>
          <a:off x="147711" y="1560313"/>
          <a:ext cx="2798133" cy="3218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8133">
                  <a:extLst>
                    <a:ext uri="{9D8B030D-6E8A-4147-A177-3AD203B41FA5}">
                      <a16:colId xmlns:a16="http://schemas.microsoft.com/office/drawing/2014/main" val="36213841"/>
                    </a:ext>
                  </a:extLst>
                </a:gridCol>
              </a:tblGrid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Volunteer with school, community, faith group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44714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0065" algn="ctr"/>
                          <a:tab pos="5943600" algn="r"/>
                          <a:tab pos="3977640" algn="l"/>
                          <a:tab pos="5943600" algn="r"/>
                        </a:tabLs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Join small group that meets regularly to discuss important issues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817557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Participate in volunteer service event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243236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Volunteer with people from different 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areas of community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5690416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Get to know people in community who have different perspective from mine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036527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Mentor someone in community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7821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Donate money to address important issues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04178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977640" algn="l"/>
                        </a:tabLst>
                        <a:defRPr/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Canvass community to raise awareness/</a:t>
                      </a:r>
                    </a:p>
                    <a:p>
                      <a:pPr marL="0" marR="0" indent="0" algn="r" defTabSz="914400" rtl="0" eaLnBrk="1" fontAlgn="auto" latinLnBrk="0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977640" algn="l"/>
                        </a:tabLst>
                        <a:defRPr/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educate</a:t>
                      </a:r>
                      <a:r>
                        <a:rPr lang="en-US" sz="10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on important issue</a:t>
                      </a:r>
                      <a:endParaRPr lang="en-US" sz="1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72953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Write letters to elected officials/newspaper</a:t>
                      </a:r>
                      <a:r>
                        <a:rPr lang="en-US" sz="10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on</a:t>
                      </a:r>
                    </a:p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Important issue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24222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Participate in walk/run to raise awareness/ benefit a cause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96019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977640" algn="l"/>
                        </a:tabLs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Attend rally/march on important issue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523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9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OTT</a:t>
            </a:r>
            <a:r>
              <a:rPr lang="en-US" dirty="0"/>
              <a:t> participants are engaged in their communities in a variety of ways.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104372"/>
              </p:ext>
            </p:extLst>
          </p:nvPr>
        </p:nvGraphicFramePr>
        <p:xfrm>
          <a:off x="2821021" y="1468876"/>
          <a:ext cx="5932453" cy="3177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7669" y="1173640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I have done this in the past year/in recent </a:t>
            </a:r>
            <a:r>
              <a:rPr lang="en-US" sz="1200" i="1" dirty="0" smtClean="0"/>
              <a:t>elections:</a:t>
            </a:r>
            <a:endParaRPr lang="en-US" sz="1200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290536"/>
              </p:ext>
            </p:extLst>
          </p:nvPr>
        </p:nvGraphicFramePr>
        <p:xfrm>
          <a:off x="312586" y="1594805"/>
          <a:ext cx="2587557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7557">
                  <a:extLst>
                    <a:ext uri="{9D8B030D-6E8A-4147-A177-3AD203B41FA5}">
                      <a16:colId xmlns:a16="http://schemas.microsoft.com/office/drawing/2014/main" val="3621384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>
                          <a:tab pos="3246120" algn="l"/>
                        </a:tabLst>
                        <a:defRPr/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Donated to </a:t>
                      </a:r>
                      <a:r>
                        <a:rPr lang="en-US" sz="11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charity/cause </a:t>
                      </a: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or</a:t>
                      </a:r>
                      <a:b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church/faith organization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44714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246120" algn="l"/>
                        </a:tabLs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Voted in all or most recent local elections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24222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246120" algn="l"/>
                        </a:tabLs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Attended a public meeting (school/ church,</a:t>
                      </a:r>
                      <a:r>
                        <a:rPr lang="en-US" sz="1100" b="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neighborhood association, political, etc.)</a:t>
                      </a:r>
                      <a:endParaRPr lang="en-US" sz="11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960199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algn="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246120" algn="l"/>
                        </a:tabLst>
                      </a:pP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Performed local volunteer work for an organization or group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523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1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0888" y="396190"/>
            <a:ext cx="8152598" cy="857250"/>
          </a:xfrm>
        </p:spPr>
        <p:txBody>
          <a:bodyPr/>
          <a:lstStyle/>
          <a:p>
            <a:pPr algn="just"/>
            <a:r>
              <a:rPr lang="en-US" dirty="0"/>
              <a:t>Almost half have spoken with a local elected leader in the past year; younger and more recent residents, as well as participants of color, are less likely to have done so.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66899" y="1987389"/>
          <a:ext cx="4752554" cy="2871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A8D9D-64E9-4306-8D36-E616A295A43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7262" y="1513834"/>
            <a:ext cx="39018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i="1" dirty="0"/>
              <a:t>Have you spoken with a city council member, mayor, other local elected official in the past year?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501486"/>
              </p:ext>
            </p:extLst>
          </p:nvPr>
        </p:nvGraphicFramePr>
        <p:xfrm>
          <a:off x="4567187" y="1750311"/>
          <a:ext cx="4285604" cy="2578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i="1" dirty="0">
                          <a:solidFill>
                            <a:schemeClr val="bg1"/>
                          </a:solidFill>
                        </a:rPr>
                        <a:t>Have spoken with council member, mayor, local elected official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18 to 34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Years in community: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35 to 49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 years/less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50 to 64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20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65/older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More than 20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Whites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North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All POCs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South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39%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African Americans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38%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46%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Downtown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54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TV and Facebook are the top sources for information about the </a:t>
            </a:r>
            <a:r>
              <a:rPr lang="en-US" dirty="0" smtClean="0"/>
              <a:t>community. </a:t>
            </a:r>
            <a:r>
              <a:rPr lang="en-US" dirty="0"/>
              <a:t>The </a:t>
            </a:r>
            <a:r>
              <a:rPr lang="en-US" i="1" dirty="0"/>
              <a:t>Telegraph</a:t>
            </a:r>
            <a:r>
              <a:rPr lang="en-US" dirty="0"/>
              <a:t> and local radio stations are second-tier sources.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227755"/>
              </p:ext>
            </p:extLst>
          </p:nvPr>
        </p:nvGraphicFramePr>
        <p:xfrm>
          <a:off x="2853261" y="1311358"/>
          <a:ext cx="5932453" cy="3506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8287" y="1075164"/>
            <a:ext cx="84274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To which of these sources do you regularly turn for news and information about your community?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47835"/>
              </p:ext>
            </p:extLst>
          </p:nvPr>
        </p:nvGraphicFramePr>
        <p:xfrm>
          <a:off x="168813" y="1454803"/>
          <a:ext cx="2798133" cy="3328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8133">
                  <a:extLst>
                    <a:ext uri="{9D8B030D-6E8A-4147-A177-3AD203B41FA5}">
                      <a16:colId xmlns:a16="http://schemas.microsoft.com/office/drawing/2014/main" val="36213841"/>
                    </a:ext>
                  </a:extLst>
                </a:gridCol>
              </a:tblGrid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Local network TV stations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44714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Facebook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902926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en-US" sz="105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Telegraph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30495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Local radio stations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771696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Macon Magazine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817557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radio station WMUM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243236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Macon-Bibb TV, gov’t access </a:t>
                      </a:r>
                      <a:r>
                        <a:rPr lang="en-US" sz="105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5690416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Macon365.com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036527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Twitter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04178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YouTube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72953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newspaper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242221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organizations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960199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algn="r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072130" algn="r"/>
                        </a:tabLs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social media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523137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>
                          <a:tab pos="3072130" algn="r"/>
                        </a:tabLst>
                        <a:defRPr/>
                      </a:pPr>
                      <a:r>
                        <a:rPr kumimoji="0" lang="en-US" sz="105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Union Recorder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335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0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1965" y="2138514"/>
            <a:ext cx="6496234" cy="1021557"/>
          </a:xfrm>
        </p:spPr>
        <p:txBody>
          <a:bodyPr/>
          <a:lstStyle/>
          <a:p>
            <a:r>
              <a:rPr lang="en-US" i="1" dirty="0"/>
              <a:t>On THE TABLE </a:t>
            </a:r>
            <a:r>
              <a:rPr lang="en-US" dirty="0"/>
              <a:t>CONVERSATION</a:t>
            </a:r>
            <a:r>
              <a:rPr lang="en-US" i="1" dirty="0"/>
              <a:t> </a:t>
            </a:r>
            <a:r>
              <a:rPr lang="en-US" dirty="0"/>
              <a:t>EXPERIENCE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43D0BF64-86F9-48BE-A7FF-6943DBC518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219" y="1159067"/>
            <a:ext cx="1694606" cy="812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4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697" y="266821"/>
            <a:ext cx="8427254" cy="857250"/>
          </a:xfrm>
        </p:spPr>
        <p:txBody>
          <a:bodyPr/>
          <a:lstStyle/>
          <a:p>
            <a:pPr algn="just"/>
            <a:r>
              <a:rPr lang="en-US" dirty="0"/>
              <a:t>Word of mouth, social media, </a:t>
            </a:r>
            <a:r>
              <a:rPr lang="en-US" dirty="0" smtClean="0"/>
              <a:t>and </a:t>
            </a:r>
            <a:r>
              <a:rPr lang="en-US" dirty="0"/>
              <a:t>communication from the Foundation and community organizations are the top ways participants learned about</a:t>
            </a:r>
            <a:r>
              <a:rPr lang="en-US" i="1" dirty="0"/>
              <a:t> On the Table.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888856"/>
              </p:ext>
            </p:extLst>
          </p:nvPr>
        </p:nvGraphicFramePr>
        <p:xfrm>
          <a:off x="1037490" y="1495595"/>
          <a:ext cx="7309863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7669" y="1260786"/>
            <a:ext cx="80686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How did you hear about </a:t>
            </a:r>
            <a:r>
              <a:rPr lang="en-US" sz="1200" dirty="0"/>
              <a:t>On the Table</a:t>
            </a:r>
            <a:r>
              <a:rPr lang="en-US" sz="12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5896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273058"/>
              </p:ext>
            </p:extLst>
          </p:nvPr>
        </p:nvGraphicFramePr>
        <p:xfrm>
          <a:off x="1540518" y="1660682"/>
          <a:ext cx="6799891" cy="338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64734" y="1763878"/>
            <a:ext cx="552186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" hangingPunct="0">
              <a:lnSpc>
                <a:spcPts val="1400"/>
              </a:lnSpc>
              <a:spcBef>
                <a:spcPts val="4200"/>
              </a:spcBef>
            </a:pPr>
            <a:r>
              <a:rPr lang="en-US" sz="1200" b="1" dirty="0"/>
              <a:t>The conversation helped me better understand how I can take action to help address issues and challenges in my community	</a:t>
            </a:r>
          </a:p>
          <a:p>
            <a:pPr algn="l" fontAlgn="b" hangingPunct="0">
              <a:lnSpc>
                <a:spcPts val="1400"/>
              </a:lnSpc>
              <a:spcBef>
                <a:spcPts val="4200"/>
              </a:spcBef>
            </a:pPr>
            <a:r>
              <a:rPr lang="en-US" sz="1200" b="1" dirty="0"/>
              <a:t>I spoke with at least one person that I did not already know	</a:t>
            </a:r>
          </a:p>
          <a:p>
            <a:pPr algn="l" fontAlgn="b">
              <a:lnSpc>
                <a:spcPts val="1400"/>
              </a:lnSpc>
              <a:spcBef>
                <a:spcPts val="4200"/>
              </a:spcBef>
            </a:pPr>
            <a:r>
              <a:rPr lang="en-US" sz="1200" b="1" dirty="0"/>
              <a:t>I learned about important issues in my community	</a:t>
            </a:r>
          </a:p>
          <a:p>
            <a:pPr algn="l" fontAlgn="b">
              <a:lnSpc>
                <a:spcPts val="1400"/>
              </a:lnSpc>
              <a:spcBef>
                <a:spcPts val="3300"/>
              </a:spcBef>
            </a:pPr>
            <a:r>
              <a:rPr lang="en-US" sz="1200" b="1" dirty="0"/>
              <a:t>I exchanged contact information with at least one person that I did not already know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82" y="299013"/>
            <a:ext cx="8032119" cy="857250"/>
          </a:xfrm>
        </p:spPr>
        <p:txBody>
          <a:bodyPr/>
          <a:lstStyle/>
          <a:p>
            <a:pPr algn="just"/>
            <a:r>
              <a:rPr lang="en-US" i="1" dirty="0"/>
              <a:t>OTT</a:t>
            </a:r>
            <a:r>
              <a:rPr lang="en-US" dirty="0"/>
              <a:t> conversations helped participants understand how to take action, led to connections</a:t>
            </a:r>
            <a:r>
              <a:rPr lang="en-US"/>
              <a:t>, </a:t>
            </a:r>
            <a:r>
              <a:rPr lang="en-US" smtClean="0"/>
              <a:t>and </a:t>
            </a:r>
            <a:r>
              <a:rPr lang="en-US" dirty="0"/>
              <a:t>helped them understand issues facing their community.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2138" y="1236951"/>
            <a:ext cx="77191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Which of these apply to your </a:t>
            </a:r>
            <a:r>
              <a:rPr lang="en-US" sz="1200" dirty="0"/>
              <a:t>On the Table </a:t>
            </a:r>
            <a:r>
              <a:rPr lang="en-US" sz="1200" i="1" dirty="0"/>
              <a:t>experience?</a:t>
            </a:r>
          </a:p>
        </p:txBody>
      </p:sp>
      <p:pic>
        <p:nvPicPr>
          <p:cNvPr id="10241" name="Picture 1" descr="C:\Users\lsteinmetz\Downloads\noun_29970_65656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42" y="2481383"/>
            <a:ext cx="694592" cy="69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74969"/>
              </p:ext>
            </p:extLst>
          </p:nvPr>
        </p:nvGraphicFramePr>
        <p:xfrm>
          <a:off x="7959437" y="1492247"/>
          <a:ext cx="100584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Lived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in </a:t>
                      </a:r>
                      <a:br>
                        <a:rPr lang="en-US" sz="10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community </a:t>
                      </a:r>
                      <a:br>
                        <a:rPr lang="en-US" sz="10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10 years/less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62%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59%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54%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 bwMode="auto">
          <a:xfrm>
            <a:off x="8021781" y="1468582"/>
            <a:ext cx="858982" cy="3297382"/>
          </a:xfrm>
          <a:prstGeom prst="round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" name="Picture 2" descr="C:\Users\lsteinmetz\Downloads\noun_1082784_656565.png">
            <a:extLst>
              <a:ext uri="{FF2B5EF4-FFF2-40B4-BE49-F238E27FC236}">
                <a16:creationId xmlns:a16="http://schemas.microsoft.com/office/drawing/2014/main" id="{97C2496F-CB6F-43BF-9175-A00423D3F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5273">
            <a:off x="667680" y="1570483"/>
            <a:ext cx="1005938" cy="100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lsteinmetz\Downloads\noun_1082784_656565.png">
            <a:extLst>
              <a:ext uri="{FF2B5EF4-FFF2-40B4-BE49-F238E27FC236}">
                <a16:creationId xmlns:a16="http://schemas.microsoft.com/office/drawing/2014/main" id="{7A52F73E-85CD-4E3A-AA78-D76900655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5273">
            <a:off x="704332" y="3029491"/>
            <a:ext cx="1005938" cy="100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06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4" y="242362"/>
            <a:ext cx="8542714" cy="857250"/>
          </a:xfrm>
        </p:spPr>
        <p:txBody>
          <a:bodyPr/>
          <a:lstStyle/>
          <a:p>
            <a:pPr algn="just"/>
            <a:r>
              <a:rPr lang="en-US" dirty="0"/>
              <a:t>Most say they are likely to take a specific action regarding an issue or solution they discussed at </a:t>
            </a:r>
            <a:r>
              <a:rPr lang="en-US" i="1" dirty="0"/>
              <a:t>On the Table</a:t>
            </a:r>
            <a:r>
              <a:rPr lang="en-US" dirty="0"/>
              <a:t>; more than half say they are very likely to do so.</a:t>
            </a:r>
            <a:endParaRPr lang="en-US" b="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560782"/>
              </p:ext>
            </p:extLst>
          </p:nvPr>
        </p:nvGraphicFramePr>
        <p:xfrm>
          <a:off x="1031509" y="1437463"/>
          <a:ext cx="3576185" cy="3615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1798" y="1119482"/>
            <a:ext cx="5640404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i="1" dirty="0"/>
              <a:t>How likely are you to take specific actions or next steps regarding an issue or solution discussed at the </a:t>
            </a:r>
            <a:r>
              <a:rPr lang="en-US" sz="1200" dirty="0"/>
              <a:t>On the Table </a:t>
            </a:r>
            <a:r>
              <a:rPr lang="en-US" sz="1200" i="1" dirty="0"/>
              <a:t>conversation you participated in?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69167" y="3298947"/>
            <a:ext cx="10475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Very </a:t>
            </a:r>
            <a:br>
              <a:rPr lang="en-US" sz="1100" b="1" dirty="0">
                <a:solidFill>
                  <a:schemeClr val="bg1"/>
                </a:solidFill>
              </a:rPr>
            </a:br>
            <a:r>
              <a:rPr lang="en-US" sz="1100" b="1" dirty="0">
                <a:solidFill>
                  <a:schemeClr val="bg1"/>
                </a:solidFill>
              </a:rPr>
              <a:t>likely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4955" y="1706053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92%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112343"/>
              </p:ext>
            </p:extLst>
          </p:nvPr>
        </p:nvGraphicFramePr>
        <p:xfrm>
          <a:off x="4670996" y="1694477"/>
          <a:ext cx="428560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i="1" dirty="0">
                          <a:solidFill>
                            <a:schemeClr val="bg1"/>
                          </a:solidFill>
                        </a:rPr>
                        <a:t>Very Likely to Take  Action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18 to 34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54%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00"/>
                        </a:lnSpc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Years in community: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35 to 49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 years/less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59%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50 to 64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20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Age 65/older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Over 20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Whites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100"/>
                        </a:lnSpc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Involvement</a:t>
                      </a:r>
                      <a:r>
                        <a:rPr lang="en-US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community: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All POCs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66%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Very involved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80%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74421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African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Americans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Somewhat involved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53%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North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Less/not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 involved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South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Democrats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65%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East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Independents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57%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Republicans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Downtown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56%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lang="en-US" sz="105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282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974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67256" y="104619"/>
            <a:ext cx="7406106" cy="857250"/>
          </a:xfrm>
        </p:spPr>
        <p:txBody>
          <a:bodyPr/>
          <a:lstStyle/>
          <a:p>
            <a:r>
              <a:rPr lang="en-US" dirty="0"/>
              <a:t>Profile of </a:t>
            </a:r>
            <a:r>
              <a:rPr lang="en-US" i="1" dirty="0"/>
              <a:t>OTT</a:t>
            </a:r>
            <a:r>
              <a:rPr lang="en-US" dirty="0"/>
              <a:t> Survey Participants: Demographics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620324253"/>
              </p:ext>
            </p:extLst>
          </p:nvPr>
        </p:nvGraphicFramePr>
        <p:xfrm>
          <a:off x="4083728" y="823811"/>
          <a:ext cx="4986712" cy="172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 bwMode="auto">
          <a:xfrm>
            <a:off x="1229587" y="2735122"/>
            <a:ext cx="27888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4103608" y="909362"/>
            <a:ext cx="0" cy="38495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4171922" y="2144669"/>
            <a:ext cx="4767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653039713"/>
              </p:ext>
            </p:extLst>
          </p:nvPr>
        </p:nvGraphicFramePr>
        <p:xfrm>
          <a:off x="1035425" y="2668544"/>
          <a:ext cx="3050609" cy="1886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163768" y="355427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AGE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600530" y="2132317"/>
            <a:ext cx="3979547" cy="2693575"/>
            <a:chOff x="5631359" y="2043948"/>
            <a:chExt cx="3786819" cy="2780425"/>
          </a:xfrm>
        </p:grpSpPr>
        <p:graphicFrame>
          <p:nvGraphicFramePr>
            <p:cNvPr id="25" name="Chart 24"/>
            <p:cNvGraphicFramePr/>
            <p:nvPr>
              <p:extLst>
                <p:ext uri="{D42A27DB-BD31-4B8C-83A1-F6EECF244321}">
                  <p14:modId xmlns:p14="http://schemas.microsoft.com/office/powerpoint/2010/main" val="206574336"/>
                </p:ext>
              </p:extLst>
            </p:nvPr>
          </p:nvGraphicFramePr>
          <p:xfrm>
            <a:off x="5631359" y="2043948"/>
            <a:ext cx="3786819" cy="25102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5895498" y="4411362"/>
              <a:ext cx="618711" cy="2541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Whites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666675" y="4411362"/>
              <a:ext cx="856551" cy="4130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African </a:t>
              </a:r>
              <a:br>
                <a:rPr lang="en-US" sz="1000" b="1" dirty="0"/>
              </a:br>
              <a:r>
                <a:rPr lang="en-US" sz="1000" b="1" dirty="0"/>
                <a:t>Americans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714480" y="4411362"/>
              <a:ext cx="538338" cy="2541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Other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380940" y="4411362"/>
              <a:ext cx="1009096" cy="2541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Bi/multiracial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889016" y="4286397"/>
            <a:ext cx="6864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35 to 49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48505" y="3955064"/>
            <a:ext cx="6864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50 to 64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55515" y="2882337"/>
            <a:ext cx="7008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65/older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08006" y="2983176"/>
            <a:ext cx="6864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18 to 34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229587" y="1144027"/>
            <a:ext cx="2341000" cy="1561691"/>
            <a:chOff x="280459" y="929332"/>
            <a:chExt cx="2147049" cy="1327989"/>
          </a:xfrm>
        </p:grpSpPr>
        <p:graphicFrame>
          <p:nvGraphicFramePr>
            <p:cNvPr id="34" name="Chart 33"/>
            <p:cNvGraphicFramePr/>
            <p:nvPr>
              <p:extLst>
                <p:ext uri="{D42A27DB-BD31-4B8C-83A1-F6EECF244321}">
                  <p14:modId xmlns:p14="http://schemas.microsoft.com/office/powerpoint/2010/main" val="522450883"/>
                </p:ext>
              </p:extLst>
            </p:nvPr>
          </p:nvGraphicFramePr>
          <p:xfrm>
            <a:off x="280459" y="929332"/>
            <a:ext cx="2147049" cy="13279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35" name="TextBox 34"/>
            <p:cNvSpPr txBox="1"/>
            <p:nvPr/>
          </p:nvSpPr>
          <p:spPr>
            <a:xfrm>
              <a:off x="1250693" y="1305935"/>
              <a:ext cx="597940" cy="2330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bg1"/>
                  </a:solidFill>
                  <a:latin typeface="Calibri Light" pitchFamily="34" charset="0"/>
                </a:rPr>
                <a:t>Women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5322" y="1307419"/>
              <a:ext cx="423370" cy="2330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bg1"/>
                  </a:solidFill>
                  <a:latin typeface="Calibri Light" pitchFamily="34" charset="0"/>
                </a:rPr>
                <a:t>Men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89957" y="958925"/>
            <a:ext cx="954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GENDER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67580" y="2294546"/>
            <a:ext cx="729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Other </a:t>
            </a:r>
            <a:br>
              <a:rPr lang="en-US" sz="1000" dirty="0">
                <a:latin typeface="+mn-lt"/>
              </a:rPr>
            </a:br>
            <a:r>
              <a:rPr lang="en-US" sz="1000" dirty="0">
                <a:latin typeface="+mn-lt"/>
              </a:rPr>
              <a:t>not listed </a:t>
            </a:r>
          </a:p>
        </p:txBody>
      </p:sp>
      <p:pic>
        <p:nvPicPr>
          <p:cNvPr id="40" name="Picture 19" descr="C:\Users\lsteinmetz\Downloads\noun_education_717340_848484 (1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037" y="577387"/>
            <a:ext cx="926342" cy="92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6379718" y="2292068"/>
            <a:ext cx="16914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RACE/ETHNICITY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95395" y="3097955"/>
            <a:ext cx="1697790" cy="5078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4% say they are from a Hispanic, Latino, or Spanish-speaking background</a:t>
            </a:r>
          </a:p>
        </p:txBody>
      </p:sp>
    </p:spTree>
    <p:extLst>
      <p:ext uri="{BB962C8B-B14F-4D97-AF65-F5344CB8AC3E}">
        <p14:creationId xmlns:p14="http://schemas.microsoft.com/office/powerpoint/2010/main" val="359129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490110423"/>
              </p:ext>
            </p:extLst>
          </p:nvPr>
        </p:nvGraphicFramePr>
        <p:xfrm>
          <a:off x="4083728" y="823811"/>
          <a:ext cx="4986712" cy="172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 bwMode="auto">
          <a:xfrm>
            <a:off x="338379" y="2582728"/>
            <a:ext cx="368002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4103608" y="909362"/>
            <a:ext cx="0" cy="38495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4171922" y="2144669"/>
            <a:ext cx="4767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676899" y="2616197"/>
            <a:ext cx="18325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HOMEOWNERSHIP</a:t>
            </a:r>
          </a:p>
        </p:txBody>
      </p:sp>
      <p:pic>
        <p:nvPicPr>
          <p:cNvPr id="2053" name="Picture 5" descr="C:\Users\lsteinmetz\Downloads\noun_250956_81bbdc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357" y="2662185"/>
            <a:ext cx="776596" cy="776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Straight Connector 49"/>
          <p:cNvCxnSpPr/>
          <p:nvPr/>
        </p:nvCxnSpPr>
        <p:spPr bwMode="auto">
          <a:xfrm>
            <a:off x="5331773" y="2207936"/>
            <a:ext cx="0" cy="25714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Box 53"/>
          <p:cNvSpPr txBox="1"/>
          <p:nvPr/>
        </p:nvSpPr>
        <p:spPr>
          <a:xfrm>
            <a:off x="4241032" y="3460694"/>
            <a:ext cx="925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31%</a:t>
            </a:r>
            <a:br>
              <a:rPr lang="en-US" sz="1200" dirty="0"/>
            </a:br>
            <a:r>
              <a:rPr lang="en-US" sz="1200" dirty="0"/>
              <a:t>Parent of </a:t>
            </a:r>
            <a:br>
              <a:rPr lang="en-US" sz="1200" dirty="0"/>
            </a:br>
            <a:r>
              <a:rPr lang="en-US" sz="1200" dirty="0"/>
              <a:t>minor child</a:t>
            </a:r>
            <a:endParaRPr lang="en-US" sz="1200" b="1" dirty="0"/>
          </a:p>
        </p:txBody>
      </p:sp>
      <p:graphicFrame>
        <p:nvGraphicFramePr>
          <p:cNvPr id="39" name="Chart 38"/>
          <p:cNvGraphicFramePr/>
          <p:nvPr>
            <p:extLst>
              <p:ext uri="{D42A27DB-BD31-4B8C-83A1-F6EECF244321}">
                <p14:modId xmlns:p14="http://schemas.microsoft.com/office/powerpoint/2010/main" val="1336058314"/>
              </p:ext>
            </p:extLst>
          </p:nvPr>
        </p:nvGraphicFramePr>
        <p:xfrm>
          <a:off x="4468976" y="2545986"/>
          <a:ext cx="4584160" cy="2233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5957998" y="2238257"/>
            <a:ext cx="2248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PARTY IDENTIFICATION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773523" y="4144507"/>
            <a:ext cx="1156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82% VOTED </a:t>
            </a:r>
            <a:r>
              <a:rPr lang="en-US" sz="1200" dirty="0"/>
              <a:t>in most recent local elections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4067404599"/>
              </p:ext>
            </p:extLst>
          </p:nvPr>
        </p:nvGraphicFramePr>
        <p:xfrm>
          <a:off x="772398" y="2706222"/>
          <a:ext cx="2649444" cy="208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53" name="Picture 38" descr="C:\Users\lsteinmetz\Downloads\noun_Home_1554643_84848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452" y="2811749"/>
            <a:ext cx="641433" cy="64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C:\Users\lsteinmetz\Downloads\noun_Vote_84860_848484 (2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480" y="3493681"/>
            <a:ext cx="678873" cy="67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itle 8"/>
          <p:cNvSpPr>
            <a:spLocks noGrp="1"/>
          </p:cNvSpPr>
          <p:nvPr>
            <p:ph type="title"/>
          </p:nvPr>
        </p:nvSpPr>
        <p:spPr>
          <a:xfrm>
            <a:off x="338379" y="88067"/>
            <a:ext cx="7406106" cy="857250"/>
          </a:xfrm>
        </p:spPr>
        <p:txBody>
          <a:bodyPr/>
          <a:lstStyle/>
          <a:p>
            <a:r>
              <a:rPr lang="en-US" dirty="0"/>
              <a:t>Profile of </a:t>
            </a:r>
            <a:r>
              <a:rPr lang="en-US" i="1" dirty="0"/>
              <a:t>OTT</a:t>
            </a:r>
            <a:r>
              <a:rPr lang="en-US" dirty="0"/>
              <a:t> Survey Participants: Community and Politics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29587" y="755473"/>
            <a:ext cx="2085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GEOGRAPHIC AREAS</a:t>
            </a: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BA5C1307-C990-4448-818A-DE58880030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7926146"/>
              </p:ext>
            </p:extLst>
          </p:nvPr>
        </p:nvGraphicFramePr>
        <p:xfrm>
          <a:off x="73560" y="709128"/>
          <a:ext cx="4030048" cy="1836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2848422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4796092" y="1118822"/>
            <a:ext cx="0" cy="34891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9" name="TextBox 278"/>
          <p:cNvSpPr txBox="1"/>
          <p:nvPr/>
        </p:nvSpPr>
        <p:spPr>
          <a:xfrm>
            <a:off x="1231533" y="1784128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24%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6272" y="1045318"/>
            <a:ext cx="3539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COMMUNITY INVOLVEMENT: AMOUNT</a:t>
            </a:r>
            <a:endParaRPr lang="en-US" i="1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959224" y="3738282"/>
            <a:ext cx="37203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3" name="TextBox 282"/>
          <p:cNvSpPr txBox="1"/>
          <p:nvPr/>
        </p:nvSpPr>
        <p:spPr>
          <a:xfrm>
            <a:off x="2892137" y="3888912"/>
            <a:ext cx="1354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39% PARTICIPATED </a:t>
            </a:r>
            <a:r>
              <a:rPr lang="en-US" sz="1200" dirty="0"/>
              <a:t>in </a:t>
            </a:r>
            <a:r>
              <a:rPr lang="en-US" sz="1200" i="1" dirty="0"/>
              <a:t>OTT</a:t>
            </a:r>
            <a:r>
              <a:rPr lang="en-US" sz="1200" dirty="0"/>
              <a:t> last year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738039810"/>
              </p:ext>
            </p:extLst>
          </p:nvPr>
        </p:nvGraphicFramePr>
        <p:xfrm>
          <a:off x="1093636" y="1239851"/>
          <a:ext cx="2996275" cy="2441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2576945" y="1672639"/>
            <a:ext cx="1561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77% are very or somewhat involved in their community and neighborhood activities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5694" y="2654282"/>
            <a:ext cx="8683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900" b="1" dirty="0">
                <a:solidFill>
                  <a:schemeClr val="bg1"/>
                </a:solidFill>
              </a:rPr>
              <a:t>Very involved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489755" y="3099693"/>
            <a:ext cx="1120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ym typeface="Wingdings"/>
              </a:rPr>
              <a:t></a:t>
            </a:r>
            <a:r>
              <a:rPr lang="en-US" sz="800" dirty="0"/>
              <a:t>Not at all involved</a:t>
            </a:r>
          </a:p>
        </p:txBody>
      </p:sp>
      <p:sp>
        <p:nvSpPr>
          <p:cNvPr id="14" name="Right Brace 13"/>
          <p:cNvSpPr/>
          <p:nvPr/>
        </p:nvSpPr>
        <p:spPr bwMode="auto">
          <a:xfrm>
            <a:off x="2306780" y="1537855"/>
            <a:ext cx="318654" cy="2078181"/>
          </a:xfrm>
          <a:prstGeom prst="rightBrace">
            <a:avLst>
              <a:gd name="adj1" fmla="val 8333"/>
              <a:gd name="adj2" fmla="val 32000"/>
            </a:avLst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58833" y="1045318"/>
            <a:ext cx="3342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COMMUNITY INVOLVEMENT: WAYS</a:t>
            </a:r>
            <a:endParaRPr lang="en-US" i="1" dirty="0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936807510"/>
              </p:ext>
            </p:extLst>
          </p:nvPr>
        </p:nvGraphicFramePr>
        <p:xfrm>
          <a:off x="5250283" y="1698774"/>
          <a:ext cx="3946673" cy="3141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909762" y="1406381"/>
            <a:ext cx="20168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/>
              <a:t>Have done each in past year:</a:t>
            </a:r>
          </a:p>
        </p:txBody>
      </p:sp>
      <p:sp>
        <p:nvSpPr>
          <p:cNvPr id="49" name="Title 8"/>
          <p:cNvSpPr>
            <a:spLocks noGrp="1"/>
          </p:cNvSpPr>
          <p:nvPr>
            <p:ph type="title"/>
          </p:nvPr>
        </p:nvSpPr>
        <p:spPr>
          <a:xfrm>
            <a:off x="325954" y="119198"/>
            <a:ext cx="8353585" cy="857250"/>
          </a:xfrm>
        </p:spPr>
        <p:txBody>
          <a:bodyPr/>
          <a:lstStyle/>
          <a:p>
            <a:r>
              <a:rPr lang="en-US" dirty="0"/>
              <a:t>Profile of </a:t>
            </a:r>
            <a:r>
              <a:rPr lang="en-US" i="1" dirty="0"/>
              <a:t>OTT</a:t>
            </a:r>
            <a:r>
              <a:rPr lang="en-US" dirty="0"/>
              <a:t> Survey Participants: Community Engagement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468841"/>
              </p:ext>
            </p:extLst>
          </p:nvPr>
        </p:nvGraphicFramePr>
        <p:xfrm>
          <a:off x="4918562" y="1489670"/>
          <a:ext cx="3478706" cy="2816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8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40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Donated to charity, cause, church,</a:t>
                      </a:r>
                      <a:r>
                        <a:rPr lang="en-US" sz="100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faith-based organization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39" marR="9039" marT="90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6410755"/>
                  </a:ext>
                </a:extLst>
              </a:tr>
              <a:tr h="70408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Attended public meeting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39" marR="9039" marT="90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627374"/>
                  </a:ext>
                </a:extLst>
              </a:tr>
              <a:tr h="704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Performed local volunteer work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39" marR="9039" marT="90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08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Spoke with local elected official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39" marR="9039" marT="90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471278B-042C-4DEB-BF23-EB962D718D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708" y="3888912"/>
            <a:ext cx="1584955" cy="75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7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41" y="103735"/>
            <a:ext cx="8430935" cy="857250"/>
          </a:xfrm>
        </p:spPr>
        <p:txBody>
          <a:bodyPr/>
          <a:lstStyle/>
          <a:p>
            <a:r>
              <a:rPr lang="en-US" dirty="0"/>
              <a:t>Key Takeaways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253" y="773147"/>
            <a:ext cx="8528593" cy="3744519"/>
          </a:xfrm>
        </p:spPr>
        <p:txBody>
          <a:bodyPr/>
          <a:lstStyle/>
          <a:p>
            <a:pPr lvl="0" algn="just">
              <a:lnSpc>
                <a:spcPts val="1300"/>
              </a:lnSpc>
              <a:spcBef>
                <a:spcPts val="600"/>
              </a:spcBef>
            </a:pPr>
            <a:r>
              <a:rPr lang="en-US" sz="1200" i="1" dirty="0"/>
              <a:t>On the Table Macon </a:t>
            </a:r>
            <a:r>
              <a:rPr lang="en-US" sz="1200" dirty="0"/>
              <a:t>participants give their community high marks on key dimensions: </a:t>
            </a:r>
            <a:r>
              <a:rPr lang="en-US" sz="1200" dirty="0" smtClean="0"/>
              <a:t>majorities </a:t>
            </a:r>
            <a:r>
              <a:rPr lang="en-US" sz="1200" dirty="0"/>
              <a:t>feel their community is a perfect place for people like </a:t>
            </a:r>
            <a:r>
              <a:rPr lang="en-US" sz="1200" dirty="0" smtClean="0"/>
              <a:t>them, </a:t>
            </a:r>
            <a:r>
              <a:rPr lang="en-US" sz="1200" dirty="0"/>
              <a:t>that residents have shared goals and </a:t>
            </a:r>
            <a:r>
              <a:rPr lang="en-US" sz="1200" dirty="0" smtClean="0"/>
              <a:t>priorities, </a:t>
            </a:r>
            <a:r>
              <a:rPr lang="en-US" sz="1200" dirty="0"/>
              <a:t>and that their community provides opportunities for </a:t>
            </a:r>
            <a:r>
              <a:rPr lang="en-US" sz="1200" dirty="0" smtClean="0"/>
              <a:t>everyone. </a:t>
            </a:r>
            <a:r>
              <a:rPr lang="en-US" sz="1200" dirty="0"/>
              <a:t>Over half think their community is more united than divided, although perceptions of unity vary by race and </a:t>
            </a:r>
            <a:r>
              <a:rPr lang="en-US" sz="1200" dirty="0" smtClean="0"/>
              <a:t>region.</a:t>
            </a:r>
            <a:endParaRPr lang="en-US" sz="1200" dirty="0"/>
          </a:p>
          <a:p>
            <a:pPr lvl="0" algn="just">
              <a:lnSpc>
                <a:spcPts val="1300"/>
              </a:lnSpc>
              <a:spcBef>
                <a:spcPts val="600"/>
              </a:spcBef>
            </a:pPr>
            <a:r>
              <a:rPr lang="en-US" sz="1200" dirty="0"/>
              <a:t>Participants are optimistic about the </a:t>
            </a:r>
            <a:r>
              <a:rPr lang="en-US" sz="1200" dirty="0" smtClean="0"/>
              <a:t>future: they </a:t>
            </a:r>
            <a:r>
              <a:rPr lang="en-US" sz="1200" dirty="0"/>
              <a:t>are notably more hopeful than worried about what the future holds for their </a:t>
            </a:r>
            <a:r>
              <a:rPr lang="en-US" sz="1200" dirty="0" smtClean="0"/>
              <a:t>community, </a:t>
            </a:r>
            <a:r>
              <a:rPr lang="en-US" sz="1200" dirty="0"/>
              <a:t>and the large majority believe their community will be a better place to live in five </a:t>
            </a:r>
            <a:r>
              <a:rPr lang="en-US" sz="1200" dirty="0" smtClean="0"/>
              <a:t>years.</a:t>
            </a:r>
            <a:r>
              <a:rPr lang="en-US" sz="1200" dirty="0"/>
              <a:t> </a:t>
            </a:r>
          </a:p>
          <a:p>
            <a:pPr lvl="0" algn="just">
              <a:lnSpc>
                <a:spcPts val="1300"/>
              </a:lnSpc>
              <a:spcBef>
                <a:spcPts val="600"/>
              </a:spcBef>
            </a:pPr>
            <a:r>
              <a:rPr lang="en-US" sz="1200" dirty="0"/>
              <a:t>Crime/public safety and poverty/economic security rise to the top as issues participants most want their community to </a:t>
            </a:r>
            <a:r>
              <a:rPr lang="en-US" sz="1200" dirty="0" smtClean="0"/>
              <a:t>address. </a:t>
            </a:r>
            <a:r>
              <a:rPr lang="en-US" sz="1200" dirty="0"/>
              <a:t>More than four in five participants feel </a:t>
            </a:r>
            <a:r>
              <a:rPr lang="en-US" sz="1200" dirty="0" smtClean="0"/>
              <a:t>that issues of crime </a:t>
            </a:r>
            <a:r>
              <a:rPr lang="en-US" sz="1200" dirty="0"/>
              <a:t>and public safety in their community </a:t>
            </a:r>
            <a:r>
              <a:rPr lang="en-US" sz="1200" dirty="0" smtClean="0"/>
              <a:t>have gotten worse or stayed the same over </a:t>
            </a:r>
            <a:r>
              <a:rPr lang="en-US" sz="1200" dirty="0"/>
              <a:t>the past year or so, while majorities think that public parks and green spaces, arts and cultural offerings, and K-12 education have gotten </a:t>
            </a:r>
            <a:r>
              <a:rPr lang="en-US" sz="1200" dirty="0" smtClean="0"/>
              <a:t>better.</a:t>
            </a:r>
            <a:endParaRPr lang="en-US" sz="1200" dirty="0"/>
          </a:p>
          <a:p>
            <a:pPr lvl="0" algn="just">
              <a:lnSpc>
                <a:spcPts val="1300"/>
              </a:lnSpc>
              <a:spcBef>
                <a:spcPts val="600"/>
              </a:spcBef>
            </a:pPr>
            <a:r>
              <a:rPr lang="en-US" sz="1200" dirty="0"/>
              <a:t>Job training is key for future success: </a:t>
            </a:r>
            <a:r>
              <a:rPr lang="en-US" sz="1200" dirty="0" smtClean="0"/>
              <a:t>across </a:t>
            </a:r>
            <a:r>
              <a:rPr lang="en-US" sz="1200" dirty="0"/>
              <a:t>the region and among all racial groups, participants say that more workforce training and financial education for unemployed and low-income citizens would </a:t>
            </a:r>
            <a:r>
              <a:rPr lang="en-US" sz="1200" dirty="0" smtClean="0"/>
              <a:t>do </a:t>
            </a:r>
            <a:r>
              <a:rPr lang="en-US" sz="1200" dirty="0"/>
              <a:t>the most to improve the </a:t>
            </a:r>
            <a:r>
              <a:rPr lang="en-US" sz="1200" dirty="0" smtClean="0"/>
              <a:t>community. </a:t>
            </a:r>
            <a:r>
              <a:rPr lang="en-US" sz="1200" dirty="0"/>
              <a:t>Additionally, the majority identify career/industry job training as the best strategy for increasing their community’s economic </a:t>
            </a:r>
            <a:r>
              <a:rPr lang="en-US" sz="1200" dirty="0" smtClean="0"/>
              <a:t>security.</a:t>
            </a:r>
            <a:r>
              <a:rPr lang="en-US" sz="1200" dirty="0"/>
              <a:t> </a:t>
            </a:r>
          </a:p>
          <a:p>
            <a:pPr lvl="0" algn="just">
              <a:lnSpc>
                <a:spcPts val="1300"/>
              </a:lnSpc>
              <a:spcBef>
                <a:spcPts val="600"/>
              </a:spcBef>
            </a:pPr>
            <a:r>
              <a:rPr lang="en-US" sz="1200" dirty="0"/>
              <a:t>Significant majorities say that people coming together from across the area is highly important to developing solutions to community </a:t>
            </a:r>
            <a:r>
              <a:rPr lang="en-US" sz="1200" dirty="0" smtClean="0"/>
              <a:t>challenges, </a:t>
            </a:r>
            <a:r>
              <a:rPr lang="en-US" sz="1200" dirty="0"/>
              <a:t>and they believe that they can make their community a better place to </a:t>
            </a:r>
            <a:r>
              <a:rPr lang="en-US" sz="1200" dirty="0" smtClean="0"/>
              <a:t>live. </a:t>
            </a:r>
            <a:endParaRPr lang="en-US" sz="1200" dirty="0"/>
          </a:p>
          <a:p>
            <a:pPr lvl="1" algn="just">
              <a:lnSpc>
                <a:spcPts val="1300"/>
              </a:lnSpc>
            </a:pPr>
            <a:r>
              <a:rPr lang="en-US" sz="1200" dirty="0"/>
              <a:t>Participants identify nonprofits, faith communities, and residents themselves as having the greatest impact on making their community a better place to </a:t>
            </a:r>
            <a:r>
              <a:rPr lang="en-US" sz="1200" dirty="0" smtClean="0"/>
              <a:t>live.</a:t>
            </a:r>
            <a:endParaRPr lang="en-US" sz="1200" dirty="0"/>
          </a:p>
          <a:p>
            <a:pPr lvl="0" algn="just">
              <a:lnSpc>
                <a:spcPts val="1300"/>
              </a:lnSpc>
              <a:spcBef>
                <a:spcPts val="600"/>
              </a:spcBef>
            </a:pPr>
            <a:r>
              <a:rPr lang="en-US" sz="1200" dirty="0"/>
              <a:t>Wanting their community to be strong for youth and future generations is the primary motivation for participants to get involved in their </a:t>
            </a:r>
            <a:r>
              <a:rPr lang="en-US" sz="1200" dirty="0" smtClean="0"/>
              <a:t>community. </a:t>
            </a:r>
            <a:r>
              <a:rPr lang="en-US" sz="1200" dirty="0"/>
              <a:t>Volunteering and joining a small group that meets regularly to discuss issues are the top ways in which they would most like to get </a:t>
            </a:r>
            <a:r>
              <a:rPr lang="en-US" sz="1200" dirty="0" smtClean="0"/>
              <a:t>involved.</a:t>
            </a:r>
            <a:endParaRPr lang="en-US" sz="1200" dirty="0"/>
          </a:p>
          <a:p>
            <a:pPr lvl="0" algn="just">
              <a:lnSpc>
                <a:spcPts val="1300"/>
              </a:lnSpc>
              <a:spcBef>
                <a:spcPts val="1800"/>
              </a:spcBef>
            </a:pPr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COMMUNITY OUTLOOK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31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978" y="151567"/>
            <a:ext cx="8452513" cy="857250"/>
          </a:xfrm>
        </p:spPr>
        <p:txBody>
          <a:bodyPr/>
          <a:lstStyle/>
          <a:p>
            <a:r>
              <a:rPr lang="en-US" dirty="0"/>
              <a:t>Majorities assess their community positively on key dimensions.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618635"/>
              </p:ext>
            </p:extLst>
          </p:nvPr>
        </p:nvGraphicFramePr>
        <p:xfrm>
          <a:off x="907919" y="1660123"/>
          <a:ext cx="7567525" cy="322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7295" y="1140910"/>
            <a:ext cx="2750295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 dirty="0"/>
              <a:t>My community is the perfect </a:t>
            </a:r>
            <a:br>
              <a:rPr lang="en-US" sz="1200" b="1" dirty="0"/>
            </a:br>
            <a:r>
              <a:rPr lang="en-US" sz="1200" b="1" dirty="0"/>
              <a:t>place for people like </a:t>
            </a:r>
            <a:r>
              <a:rPr lang="en-US" sz="1200" b="1" dirty="0" smtClean="0"/>
              <a:t>me.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3423453" y="1140910"/>
            <a:ext cx="2542823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 dirty="0"/>
              <a:t>Residents have shared goals/ priorities for our </a:t>
            </a:r>
            <a:r>
              <a:rPr lang="en-US" sz="1200" b="1" dirty="0" smtClean="0"/>
              <a:t>community.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6403771" y="1140910"/>
            <a:ext cx="2170586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 dirty="0"/>
              <a:t>My community provides opportunities for </a:t>
            </a:r>
            <a:r>
              <a:rPr lang="en-US" sz="1200" b="1" dirty="0" smtClean="0"/>
              <a:t>everyone.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337041" y="211704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77%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68565" y="4369227"/>
            <a:ext cx="721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ym typeface="Wingdings"/>
              </a:rPr>
              <a:t></a:t>
            </a:r>
            <a:r>
              <a:rPr lang="en-US" sz="900" dirty="0"/>
              <a:t>Strongly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5362" y="2572310"/>
            <a:ext cx="58221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Some-</a:t>
            </a:r>
            <a:br>
              <a:rPr lang="en-US" sz="1000" dirty="0">
                <a:solidFill>
                  <a:schemeClr val="bg1"/>
                </a:solidFill>
              </a:rPr>
            </a:br>
            <a:r>
              <a:rPr lang="en-US" sz="1000" dirty="0">
                <a:solidFill>
                  <a:schemeClr val="bg1"/>
                </a:solidFill>
              </a:rPr>
              <a:t>what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29653" y="366840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23%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43543" y="2296023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72%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40220" y="350874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28%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85204" y="258645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61%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96522" y="320409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39%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2242" y="3847324"/>
            <a:ext cx="7040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Strongly</a:t>
            </a:r>
          </a:p>
        </p:txBody>
      </p:sp>
    </p:spTree>
    <p:extLst>
      <p:ext uri="{BB962C8B-B14F-4D97-AF65-F5344CB8AC3E}">
        <p14:creationId xmlns:p14="http://schemas.microsoft.com/office/powerpoint/2010/main" val="121228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Hart OTT Macon">
      <a:dk1>
        <a:srgbClr val="000000"/>
      </a:dk1>
      <a:lt1>
        <a:srgbClr val="FFFFFF"/>
      </a:lt1>
      <a:dk2>
        <a:srgbClr val="262626"/>
      </a:dk2>
      <a:lt2>
        <a:srgbClr val="808080"/>
      </a:lt2>
      <a:accent1>
        <a:srgbClr val="004386"/>
      </a:accent1>
      <a:accent2>
        <a:srgbClr val="79A4FF"/>
      </a:accent2>
      <a:accent3>
        <a:srgbClr val="FFC000"/>
      </a:accent3>
      <a:accent4>
        <a:srgbClr val="5C5C5C"/>
      </a:accent4>
      <a:accent5>
        <a:srgbClr val="B2B2B2"/>
      </a:accent5>
      <a:accent6>
        <a:srgbClr val="5C8AE7"/>
      </a:accent6>
      <a:hlink>
        <a:srgbClr val="00B050"/>
      </a:hlink>
      <a:folHlink>
        <a:srgbClr val="92D05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0099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5C8AE7"/>
        </a:accent6>
        <a:hlink>
          <a:srgbClr val="CC0000"/>
        </a:hlink>
        <a:folHlink>
          <a:srgbClr val="FF505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3343</Words>
  <Application>Microsoft Office PowerPoint</Application>
  <PresentationFormat>On-screen Show (16:9)</PresentationFormat>
  <Paragraphs>806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Arial Narrow</vt:lpstr>
      <vt:lpstr>Calibri</vt:lpstr>
      <vt:lpstr>Calibri Light</vt:lpstr>
      <vt:lpstr>Times New Roman</vt:lpstr>
      <vt:lpstr>Wingdings</vt:lpstr>
      <vt:lpstr>Default Design</vt:lpstr>
      <vt:lpstr>PowerPoint Presentation</vt:lpstr>
      <vt:lpstr>Methodology</vt:lpstr>
      <vt:lpstr>Methodology</vt:lpstr>
      <vt:lpstr>Profile of OTT Survey Participants: Demographics</vt:lpstr>
      <vt:lpstr>Profile of OTT Survey Participants: Community and Politics</vt:lpstr>
      <vt:lpstr>Profile of OTT Survey Participants: Community Engagement</vt:lpstr>
      <vt:lpstr>Key Takeaways </vt:lpstr>
      <vt:lpstr>COMMUNITY OUTLOOK</vt:lpstr>
      <vt:lpstr>Majorities assess their community positively on key dimensions.</vt:lpstr>
      <vt:lpstr>Republicans are more likely than Democrats and independents to think that the community provides opportunities for everyone.</vt:lpstr>
      <vt:lpstr>There are not notable racial differences in the degree to which participants think their community provides opportunities for everyone.</vt:lpstr>
      <vt:lpstr>However, white participants see their community as more united than participants of color do.</vt:lpstr>
      <vt:lpstr>There are some variations by region in participants’ views of their community being united.</vt:lpstr>
      <vt:lpstr>Participants across the board are notably more hopeful than worried about what the future holds for their community.</vt:lpstr>
      <vt:lpstr>The large majority believe their community will be a better place to live in five years. There are some variations by region.</vt:lpstr>
      <vt:lpstr>COMMUNITY PRIORITIES</vt:lpstr>
      <vt:lpstr>Crime/public safety and poverty are the top issues participants want their community to address; jobs/economic development is a second-tier priority.</vt:lpstr>
      <vt:lpstr>The same three issues are top priorities across race and ethnicity.</vt:lpstr>
      <vt:lpstr>Issue priorities vary somewhat by region.</vt:lpstr>
      <vt:lpstr>Majorities think public parks and green spaces, arts/cultural offerings, and K-12 education have gotten better in their community over the past year. Crime and public safety is the area participants are most likely to feel has gotten worse.</vt:lpstr>
      <vt:lpstr>On issues where the trajectory is viewed as more negative, there are some differences in perceptions by race and region.</vt:lpstr>
      <vt:lpstr>More workforce training and financial education for unemployed and low-income citizens is expected to do the most to improve the community, followed by addressing vacant properties and improving race relations.</vt:lpstr>
      <vt:lpstr>Across race and region, participants tend to think the same three things would do the most to improve the community, though intensity ranges.</vt:lpstr>
      <vt:lpstr>Participants are most likely to think career/industry job training would be the best strategy for increasing economic security in the community; notably more prioritize it than financial literacy training.</vt:lpstr>
      <vt:lpstr>Nonprofits, faith communities, and residents are viewed as having the greatest impact on making the community a better place to live.</vt:lpstr>
      <vt:lpstr>Nonprofits are recognized as the most impactful across the board, but perspectives on other entities’ impact varies.  </vt:lpstr>
      <vt:lpstr>A majority believe that people coming together from across the area is critical to developing solutions to community challenges.</vt:lpstr>
      <vt:lpstr>OTT participants believe they can make their community a better place to live. </vt:lpstr>
      <vt:lpstr>The desire to have a strong community for future generations is the biggest motivation for community involvement. </vt:lpstr>
      <vt:lpstr>Volunteering and joining a small group that meets regularly to discuss issues are the ways in which participants are most interested in getting involved.</vt:lpstr>
      <vt:lpstr>OTT participants are engaged in their communities in a variety of ways.</vt:lpstr>
      <vt:lpstr>Almost half have spoken with a local elected leader in the past year; younger and more recent residents, as well as participants of color, are less likely to have done so.</vt:lpstr>
      <vt:lpstr>Local TV and Facebook are the top sources for information about the community. The Telegraph and local radio stations are second-tier sources.</vt:lpstr>
      <vt:lpstr>On THE TABLE CONVERSATION EXPERIENCE</vt:lpstr>
      <vt:lpstr>Word of mouth, social media, and communication from the Foundation and community organizations are the top ways participants learned about On the Table.</vt:lpstr>
      <vt:lpstr>OTT conversations helped participants understand how to take action, led to connections, and helped them understand issues facing their community.</vt:lpstr>
      <vt:lpstr>Most say they are likely to take a specific action regarding an issue or solution they discussed at On the Table; more than half say they are very likely to do so.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2014-02-06T22:17:30Z</dcterms:created>
  <dcterms:modified xsi:type="dcterms:W3CDTF">2020-01-24T22:10:43Z</dcterms:modified>
</cp:coreProperties>
</file>